
<file path=[Content_Types].xml><?xml version="1.0" encoding="utf-8"?>
<Types xmlns="http://schemas.openxmlformats.org/package/2006/content-types">
  <Override PartName="/ppt/slides/slide29.xml" ContentType="application/vnd.openxmlformats-officedocument.presentationml.slide+xml"/>
  <Override PartName="/ppt/diagrams/drawing2.xml" ContentType="application/vnd.ms-office.drawingml.diagramDrawing+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diagrams/layout9.xml" ContentType="application/vnd.openxmlformats-officedocument.drawingml.diagramLayout+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diagrams/layout7.xml" ContentType="application/vnd.openxmlformats-officedocument.drawingml.diagramLayout+xml"/>
  <Override PartName="/ppt/diagrams/data8.xml" ContentType="application/vnd.openxmlformats-officedocument.drawingml.diagramData+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5.xml" ContentType="application/vnd.openxmlformats-officedocument.drawingml.diagramLayout+xml"/>
  <Override PartName="/ppt/diagrams/data6.xml" ContentType="application/vnd.openxmlformats-officedocument.drawingml.diagramData+xml"/>
  <Override PartName="/ppt/diagrams/layout3.xml" ContentType="application/vnd.openxmlformats-officedocument.drawingml.diagramLayout+xml"/>
  <Override PartName="/ppt/diagrams/data4.xml" ContentType="application/vnd.openxmlformats-officedocument.drawingml.diagramData+xml"/>
  <Override PartName="/ppt/diagrams/colors8.xml" ContentType="application/vnd.openxmlformats-officedocument.drawingml.diagramColors+xml"/>
  <Override PartName="/ppt/diagrams/drawing9.xml" ContentType="application/vnd.ms-office.drawingml.diagramDrawing+xml"/>
  <Override PartName="/ppt/diagrams/layout1.xml" ContentType="application/vnd.openxmlformats-officedocument.drawingml.diagramLayout+xml"/>
  <Override PartName="/ppt/diagrams/data2.xml" ContentType="application/vnd.openxmlformats-officedocument.drawingml.diagramData+xml"/>
  <Override PartName="/ppt/diagrams/colors6.xml" ContentType="application/vnd.openxmlformats-officedocument.drawingml.diagramColors+xml"/>
  <Override PartName="/ppt/diagrams/quickStyle9.xml" ContentType="application/vnd.openxmlformats-officedocument.drawingml.diagramStyle+xml"/>
  <Override PartName="/ppt/diagrams/drawing7.xml" ContentType="application/vnd.ms-office.drawingml.diagramDrawing+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colors4.xml" ContentType="application/vnd.openxmlformats-officedocument.drawingml.diagramColors+xml"/>
  <Override PartName="/ppt/diagrams/quickStyle7.xml" ContentType="application/vnd.openxmlformats-officedocument.drawingml.diagramStyle+xml"/>
  <Override PartName="/ppt/diagrams/drawing10.xml" ContentType="application/vnd.ms-office.drawingml.diagramDrawing+xml"/>
  <Override PartName="/ppt/diagrams/drawing5.xml" ContentType="application/vnd.ms-office.drawingml.diagramDrawing+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diagrams/colors2.xml" ContentType="application/vnd.openxmlformats-officedocument.drawingml.diagramColors+xml"/>
  <Default Extension="png" ContentType="image/png"/>
  <Override PartName="/ppt/diagrams/quickStyle5.xml" ContentType="application/vnd.openxmlformats-officedocument.drawingml.diagramStyle+xml"/>
  <Override PartName="/ppt/notesSlides/notesSlide1.xml" ContentType="application/vnd.openxmlformats-officedocument.presentationml.notesSlide+xml"/>
  <Override PartName="/ppt/diagrams/drawing3.xml" ContentType="application/vnd.ms-office.drawingml.diagramDrawing+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quickStyle3.xml" ContentType="application/vnd.openxmlformats-officedocument.drawingml.diagramStyle+xml"/>
  <Override PartName="/ppt/diagrams/colors10.xml" ContentType="application/vnd.openxmlformats-officedocument.drawingml.diagramColors+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Override PartName="/ppt/diagrams/layout8.xml" ContentType="application/vnd.openxmlformats-officedocument.drawingml.diagram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diagrams/layout6.xml" ContentType="application/vnd.openxmlformats-officedocument.drawingml.diagramLayout+xml"/>
  <Override PartName="/ppt/diagrams/data9.xml" ContentType="application/vnd.openxmlformats-officedocument.drawingml.diagramData+xml"/>
  <Override PartName="/ppt/diagrams/data10.xml" ContentType="application/vnd.openxmlformats-officedocument.drawingml.diagramData+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diagrams/layout4.xml" ContentType="application/vnd.openxmlformats-officedocument.drawingml.diagramLayout+xml"/>
  <Override PartName="/ppt/diagrams/data7.xml" ContentType="application/vnd.openxmlformats-officedocument.drawingml.diagramData+xml"/>
  <Override PartName="/ppt/diagrams/colors9.xml" ContentType="application/vnd.openxmlformats-officedocument.drawingml.diagramColors+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data5.xml" ContentType="application/vnd.openxmlformats-officedocument.drawingml.diagramData+xml"/>
  <Override PartName="/ppt/diagrams/colors7.xml" ContentType="application/vnd.openxmlformats-officedocument.drawingml.diagramColors+xml"/>
  <Override PartName="/ppt/diagrams/drawing8.xml" ContentType="application/vnd.ms-office.drawingml.diagramDrawing+xml"/>
  <Override PartName="/ppt/diagrams/data3.xml" ContentType="application/vnd.openxmlformats-officedocument.drawingml.diagramData+xml"/>
  <Override PartName="/ppt/diagrams/colors5.xml" ContentType="application/vnd.openxmlformats-officedocument.drawingml.diagramColors+xml"/>
  <Override PartName="/ppt/diagrams/quickStyle8.xml" ContentType="application/vnd.openxmlformats-officedocument.drawingml.diagramStyle+xml"/>
  <Override PartName="/ppt/diagrams/quickStyle10.xml" ContentType="application/vnd.openxmlformats-officedocument.drawingml.diagramStyle+xml"/>
  <Override PartName="/ppt/diagrams/drawing6.xml" ContentType="application/vnd.ms-office.drawingml.diagramDrawing+xml"/>
  <Override PartName="/ppt/slides/slide8.xml" ContentType="application/vnd.openxmlformats-officedocument.presentationml.slide+xml"/>
  <Override PartName="/ppt/diagrams/data1.xml" ContentType="application/vnd.openxmlformats-officedocument.drawingml.diagramData+xml"/>
  <Override PartName="/ppt/diagrams/colors3.xml" ContentType="application/vnd.openxmlformats-officedocument.drawingml.diagramColors+xml"/>
  <Override PartName="/ppt/diagrams/quickStyle6.xml" ContentType="application/vnd.openxmlformats-officedocument.drawingml.diagramStyle+xml"/>
  <Override PartName="/docProps/core.xml" ContentType="application/vnd.openxmlformats-package.core-properties+xml"/>
  <Override PartName="/ppt/diagrams/drawing4.xml" ContentType="application/vnd.ms-office.drawingml.diagramDrawing+xml"/>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diagrams/layout10.xml" ContentType="application/vnd.openxmlformats-officedocument.drawingml.diagramLayout+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Default Extension="rels" ContentType="application/vnd.openxmlformats-package.relationship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6" r:id="rId1"/>
  </p:sldMasterIdLst>
  <p:notesMasterIdLst>
    <p:notesMasterId r:id="rId35"/>
  </p:notesMasterIdLst>
  <p:sldIdLst>
    <p:sldId id="256" r:id="rId2"/>
    <p:sldId id="312" r:id="rId3"/>
    <p:sldId id="418" r:id="rId4"/>
    <p:sldId id="407" r:id="rId5"/>
    <p:sldId id="387" r:id="rId6"/>
    <p:sldId id="385" r:id="rId7"/>
    <p:sldId id="391" r:id="rId8"/>
    <p:sldId id="396" r:id="rId9"/>
    <p:sldId id="394" r:id="rId10"/>
    <p:sldId id="392" r:id="rId11"/>
    <p:sldId id="383" r:id="rId12"/>
    <p:sldId id="419" r:id="rId13"/>
    <p:sldId id="377" r:id="rId14"/>
    <p:sldId id="395" r:id="rId15"/>
    <p:sldId id="397" r:id="rId16"/>
    <p:sldId id="388" r:id="rId17"/>
    <p:sldId id="399" r:id="rId18"/>
    <p:sldId id="380" r:id="rId19"/>
    <p:sldId id="408" r:id="rId20"/>
    <p:sldId id="381" r:id="rId21"/>
    <p:sldId id="382" r:id="rId22"/>
    <p:sldId id="415" r:id="rId23"/>
    <p:sldId id="416" r:id="rId24"/>
    <p:sldId id="400" r:id="rId25"/>
    <p:sldId id="401" r:id="rId26"/>
    <p:sldId id="414" r:id="rId27"/>
    <p:sldId id="410" r:id="rId28"/>
    <p:sldId id="411" r:id="rId29"/>
    <p:sldId id="420" r:id="rId30"/>
    <p:sldId id="402" r:id="rId31"/>
    <p:sldId id="417" r:id="rId32"/>
    <p:sldId id="404" r:id="rId33"/>
    <p:sldId id="405" r:id="rId34"/>
  </p:sldIdLst>
  <p:sldSz cx="9144000" cy="6858000" type="screen4x3"/>
  <p:notesSz cx="6797675" cy="9926638"/>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FBDED1"/>
    <a:srgbClr val="CF7977"/>
    <a:srgbClr val="F9CDB9"/>
    <a:srgbClr val="9ABB59"/>
    <a:srgbClr val="BB4545"/>
    <a:srgbClr val="24C487"/>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vertBarState="maximized">
    <p:restoredLeft sz="15591" autoAdjust="0"/>
    <p:restoredTop sz="94689" autoAdjust="0"/>
  </p:normalViewPr>
  <p:slideViewPr>
    <p:cSldViewPr>
      <p:cViewPr varScale="1">
        <p:scale>
          <a:sx n="69" d="100"/>
          <a:sy n="69" d="100"/>
        </p:scale>
        <p:origin x="-1170" y="-102"/>
      </p:cViewPr>
      <p:guideLst>
        <p:guide orient="horz" pos="2160"/>
        <p:guide pos="2880"/>
      </p:guideLst>
    </p:cSldViewPr>
  </p:slideViewPr>
  <p:outlineViewPr>
    <p:cViewPr>
      <p:scale>
        <a:sx n="33" d="100"/>
        <a:sy n="33" d="100"/>
      </p:scale>
      <p:origin x="0" y="3600"/>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diagrams/_rels/data4.xml.rels><?xml version="1.0" encoding="UTF-8" standalone="yes"?>
<Relationships xmlns="http://schemas.openxmlformats.org/package/2006/relationships"><Relationship Id="rId1" Type="http://schemas.openxmlformats.org/officeDocument/2006/relationships/image" Target="../media/image4.jpeg"/></Relationships>
</file>

<file path=ppt/diagrams/_rels/data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image" Target="../media/image7.png"/><Relationship Id="rId5" Type="http://schemas.openxmlformats.org/officeDocument/2006/relationships/image" Target="../media/image11.png"/><Relationship Id="rId4" Type="http://schemas.openxmlformats.org/officeDocument/2006/relationships/image" Target="../media/image10.png"/></Relationships>
</file>

<file path=ppt/diagrams/_rels/drawing4.xml.rels><?xml version="1.0" encoding="UTF-8" standalone="yes"?>
<Relationships xmlns="http://schemas.openxmlformats.org/package/2006/relationships"><Relationship Id="rId1" Type="http://schemas.openxmlformats.org/officeDocument/2006/relationships/image" Target="../media/image41.jpeg"/></Relationships>
</file>

<file path=ppt/diagrams/_rels/drawing9.xml.rels><?xml version="1.0" encoding="UTF-8" standalone="yes"?>
<Relationships xmlns="http://schemas.openxmlformats.org/package/2006/relationships"><Relationship Id="rId3" Type="http://schemas.openxmlformats.org/officeDocument/2006/relationships/image" Target="../media/image91.png"/><Relationship Id="rId2" Type="http://schemas.openxmlformats.org/officeDocument/2006/relationships/image" Target="../media/image81.png"/><Relationship Id="rId1" Type="http://schemas.openxmlformats.org/officeDocument/2006/relationships/image" Target="../media/image71.png"/><Relationship Id="rId5" Type="http://schemas.openxmlformats.org/officeDocument/2006/relationships/image" Target="../media/image111.png"/><Relationship Id="rId4" Type="http://schemas.openxmlformats.org/officeDocument/2006/relationships/image" Target="../media/image101.pn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colorful1#14">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B2D7716-D7AC-4FA8-BAE7-4946276AFCF1}" type="doc">
      <dgm:prSet loTypeId="urn:microsoft.com/office/officeart/2005/8/layout/pyramid2" loCatId="pyramid" qsTypeId="urn:microsoft.com/office/officeart/2005/8/quickstyle/simple1" qsCatId="simple" csTypeId="urn:microsoft.com/office/officeart/2005/8/colors/accent1_2" csCatId="accent1"/>
      <dgm:spPr/>
      <dgm:t>
        <a:bodyPr/>
        <a:lstStyle/>
        <a:p>
          <a:endParaRPr lang="tr-TR"/>
        </a:p>
      </dgm:t>
    </dgm:pt>
    <dgm:pt modelId="{13018C9E-223E-4E58-B93F-F2BB2930373A}">
      <dgm:prSet/>
      <dgm:spPr/>
      <dgm:t>
        <a:bodyPr/>
        <a:lstStyle/>
        <a:p>
          <a:pPr rtl="0"/>
          <a:r>
            <a:rPr lang="tr-TR" dirty="0" smtClean="0"/>
            <a:t>İşyeri Sağlık  ve Güvenlik  Birimi</a:t>
          </a:r>
          <a:endParaRPr lang="tr-TR" dirty="0"/>
        </a:p>
      </dgm:t>
    </dgm:pt>
    <dgm:pt modelId="{229B57CA-2ADE-4E85-9435-1D95E75695E3}" type="parTrans" cxnId="{8806EDCE-147B-4621-A19E-5CA09DE6B2F6}">
      <dgm:prSet/>
      <dgm:spPr/>
      <dgm:t>
        <a:bodyPr/>
        <a:lstStyle/>
        <a:p>
          <a:endParaRPr lang="tr-TR"/>
        </a:p>
      </dgm:t>
    </dgm:pt>
    <dgm:pt modelId="{1D63360B-C53D-4304-932C-E26C89581EC3}" type="sibTrans" cxnId="{8806EDCE-147B-4621-A19E-5CA09DE6B2F6}">
      <dgm:prSet/>
      <dgm:spPr/>
      <dgm:t>
        <a:bodyPr/>
        <a:lstStyle/>
        <a:p>
          <a:endParaRPr lang="tr-TR"/>
        </a:p>
      </dgm:t>
    </dgm:pt>
    <dgm:pt modelId="{6735F02A-3939-4BE4-901C-C02FFB634CBD}">
      <dgm:prSet/>
      <dgm:spPr/>
      <dgm:t>
        <a:bodyPr/>
        <a:lstStyle/>
        <a:p>
          <a:pPr rtl="0"/>
          <a:r>
            <a:rPr lang="tr-TR" dirty="0" smtClean="0"/>
            <a:t>İşyeri Sağlık ve Güvenlik Kurulu</a:t>
          </a:r>
          <a:endParaRPr lang="tr-TR" dirty="0"/>
        </a:p>
      </dgm:t>
    </dgm:pt>
    <dgm:pt modelId="{D3E4B33E-41B5-47C2-B666-30346543787A}" type="parTrans" cxnId="{D3DE8266-9BEC-4D06-B16A-AF06B9BBDD03}">
      <dgm:prSet/>
      <dgm:spPr/>
      <dgm:t>
        <a:bodyPr/>
        <a:lstStyle/>
        <a:p>
          <a:endParaRPr lang="tr-TR"/>
        </a:p>
      </dgm:t>
    </dgm:pt>
    <dgm:pt modelId="{07006EA5-E960-4234-8590-B232DAB6431B}" type="sibTrans" cxnId="{D3DE8266-9BEC-4D06-B16A-AF06B9BBDD03}">
      <dgm:prSet/>
      <dgm:spPr/>
      <dgm:t>
        <a:bodyPr/>
        <a:lstStyle/>
        <a:p>
          <a:endParaRPr lang="tr-TR"/>
        </a:p>
      </dgm:t>
    </dgm:pt>
    <dgm:pt modelId="{2EE09F34-0006-4088-A135-B8C10244B56E}">
      <dgm:prSet/>
      <dgm:spPr/>
      <dgm:t>
        <a:bodyPr/>
        <a:lstStyle/>
        <a:p>
          <a:pPr rtl="0"/>
          <a:r>
            <a:rPr lang="tr-TR" dirty="0" smtClean="0"/>
            <a:t>Risk Değerlendirmesi Ekibi</a:t>
          </a:r>
          <a:endParaRPr lang="tr-TR" dirty="0"/>
        </a:p>
      </dgm:t>
    </dgm:pt>
    <dgm:pt modelId="{6CAEF25C-8DBB-45A2-B613-1A8D043ADFB0}" type="parTrans" cxnId="{660BAFAC-5FB7-4EF9-9220-775B4F2C45FB}">
      <dgm:prSet/>
      <dgm:spPr/>
      <dgm:t>
        <a:bodyPr/>
        <a:lstStyle/>
        <a:p>
          <a:endParaRPr lang="tr-TR"/>
        </a:p>
      </dgm:t>
    </dgm:pt>
    <dgm:pt modelId="{62587419-A9EF-4470-AD5A-35FEBC0BB803}" type="sibTrans" cxnId="{660BAFAC-5FB7-4EF9-9220-775B4F2C45FB}">
      <dgm:prSet/>
      <dgm:spPr/>
      <dgm:t>
        <a:bodyPr/>
        <a:lstStyle/>
        <a:p>
          <a:endParaRPr lang="tr-TR"/>
        </a:p>
      </dgm:t>
    </dgm:pt>
    <dgm:pt modelId="{BD52D733-0C7E-4510-989D-A8979BF556DC}" type="pres">
      <dgm:prSet presAssocID="{1B2D7716-D7AC-4FA8-BAE7-4946276AFCF1}" presName="compositeShape" presStyleCnt="0">
        <dgm:presLayoutVars>
          <dgm:dir/>
          <dgm:resizeHandles/>
        </dgm:presLayoutVars>
      </dgm:prSet>
      <dgm:spPr/>
      <dgm:t>
        <a:bodyPr/>
        <a:lstStyle/>
        <a:p>
          <a:endParaRPr lang="tr-TR"/>
        </a:p>
      </dgm:t>
    </dgm:pt>
    <dgm:pt modelId="{9D8D28B5-530F-438F-ACE5-F74E5DC7AA0E}" type="pres">
      <dgm:prSet presAssocID="{1B2D7716-D7AC-4FA8-BAE7-4946276AFCF1}" presName="pyramid" presStyleLbl="node1" presStyleIdx="0" presStyleCnt="1"/>
      <dgm:spPr/>
    </dgm:pt>
    <dgm:pt modelId="{47F1F4A5-C4C5-4539-B586-21F592422A7B}" type="pres">
      <dgm:prSet presAssocID="{1B2D7716-D7AC-4FA8-BAE7-4946276AFCF1}" presName="theList" presStyleCnt="0"/>
      <dgm:spPr/>
    </dgm:pt>
    <dgm:pt modelId="{42A20982-B1B0-4AA4-A52F-1BFABEFAB9FF}" type="pres">
      <dgm:prSet presAssocID="{13018C9E-223E-4E58-B93F-F2BB2930373A}" presName="aNode" presStyleLbl="fgAcc1" presStyleIdx="0" presStyleCnt="3">
        <dgm:presLayoutVars>
          <dgm:bulletEnabled val="1"/>
        </dgm:presLayoutVars>
      </dgm:prSet>
      <dgm:spPr/>
      <dgm:t>
        <a:bodyPr/>
        <a:lstStyle/>
        <a:p>
          <a:endParaRPr lang="tr-TR"/>
        </a:p>
      </dgm:t>
    </dgm:pt>
    <dgm:pt modelId="{2D974C46-6B0B-4A21-A891-52D0F1D7B672}" type="pres">
      <dgm:prSet presAssocID="{13018C9E-223E-4E58-B93F-F2BB2930373A}" presName="aSpace" presStyleCnt="0"/>
      <dgm:spPr/>
    </dgm:pt>
    <dgm:pt modelId="{EB3677ED-1E41-431F-8FA9-961D7498F684}" type="pres">
      <dgm:prSet presAssocID="{6735F02A-3939-4BE4-901C-C02FFB634CBD}" presName="aNode" presStyleLbl="fgAcc1" presStyleIdx="1" presStyleCnt="3">
        <dgm:presLayoutVars>
          <dgm:bulletEnabled val="1"/>
        </dgm:presLayoutVars>
      </dgm:prSet>
      <dgm:spPr/>
      <dgm:t>
        <a:bodyPr/>
        <a:lstStyle/>
        <a:p>
          <a:endParaRPr lang="tr-TR"/>
        </a:p>
      </dgm:t>
    </dgm:pt>
    <dgm:pt modelId="{439D0977-E881-4231-B03B-7438019A9E3C}" type="pres">
      <dgm:prSet presAssocID="{6735F02A-3939-4BE4-901C-C02FFB634CBD}" presName="aSpace" presStyleCnt="0"/>
      <dgm:spPr/>
    </dgm:pt>
    <dgm:pt modelId="{F0C5D6D3-D693-46EB-BD0B-0A46C9877FF1}" type="pres">
      <dgm:prSet presAssocID="{2EE09F34-0006-4088-A135-B8C10244B56E}" presName="aNode" presStyleLbl="fgAcc1" presStyleIdx="2" presStyleCnt="3">
        <dgm:presLayoutVars>
          <dgm:bulletEnabled val="1"/>
        </dgm:presLayoutVars>
      </dgm:prSet>
      <dgm:spPr/>
      <dgm:t>
        <a:bodyPr/>
        <a:lstStyle/>
        <a:p>
          <a:endParaRPr lang="tr-TR"/>
        </a:p>
      </dgm:t>
    </dgm:pt>
    <dgm:pt modelId="{15EC3B4E-9850-4838-8788-4EE4BCAB02AC}" type="pres">
      <dgm:prSet presAssocID="{2EE09F34-0006-4088-A135-B8C10244B56E}" presName="aSpace" presStyleCnt="0"/>
      <dgm:spPr/>
    </dgm:pt>
  </dgm:ptLst>
  <dgm:cxnLst>
    <dgm:cxn modelId="{660BAFAC-5FB7-4EF9-9220-775B4F2C45FB}" srcId="{1B2D7716-D7AC-4FA8-BAE7-4946276AFCF1}" destId="{2EE09F34-0006-4088-A135-B8C10244B56E}" srcOrd="2" destOrd="0" parTransId="{6CAEF25C-8DBB-45A2-B613-1A8D043ADFB0}" sibTransId="{62587419-A9EF-4470-AD5A-35FEBC0BB803}"/>
    <dgm:cxn modelId="{0CE44BD7-8AA3-46E5-A7B1-FFD25B219616}" type="presOf" srcId="{2EE09F34-0006-4088-A135-B8C10244B56E}" destId="{F0C5D6D3-D693-46EB-BD0B-0A46C9877FF1}" srcOrd="0" destOrd="0" presId="urn:microsoft.com/office/officeart/2005/8/layout/pyramid2"/>
    <dgm:cxn modelId="{8A2FE772-E8CE-41F1-8488-9D3ADFD01EAC}" type="presOf" srcId="{6735F02A-3939-4BE4-901C-C02FFB634CBD}" destId="{EB3677ED-1E41-431F-8FA9-961D7498F684}" srcOrd="0" destOrd="0" presId="urn:microsoft.com/office/officeart/2005/8/layout/pyramid2"/>
    <dgm:cxn modelId="{19DE28D7-5AF0-413D-BCDD-062F6BFA63BE}" type="presOf" srcId="{1B2D7716-D7AC-4FA8-BAE7-4946276AFCF1}" destId="{BD52D733-0C7E-4510-989D-A8979BF556DC}" srcOrd="0" destOrd="0" presId="urn:microsoft.com/office/officeart/2005/8/layout/pyramid2"/>
    <dgm:cxn modelId="{8806EDCE-147B-4621-A19E-5CA09DE6B2F6}" srcId="{1B2D7716-D7AC-4FA8-BAE7-4946276AFCF1}" destId="{13018C9E-223E-4E58-B93F-F2BB2930373A}" srcOrd="0" destOrd="0" parTransId="{229B57CA-2ADE-4E85-9435-1D95E75695E3}" sibTransId="{1D63360B-C53D-4304-932C-E26C89581EC3}"/>
    <dgm:cxn modelId="{D9D88D4C-692F-49B8-8958-3DCA2785DB1A}" type="presOf" srcId="{13018C9E-223E-4E58-B93F-F2BB2930373A}" destId="{42A20982-B1B0-4AA4-A52F-1BFABEFAB9FF}" srcOrd="0" destOrd="0" presId="urn:microsoft.com/office/officeart/2005/8/layout/pyramid2"/>
    <dgm:cxn modelId="{D3DE8266-9BEC-4D06-B16A-AF06B9BBDD03}" srcId="{1B2D7716-D7AC-4FA8-BAE7-4946276AFCF1}" destId="{6735F02A-3939-4BE4-901C-C02FFB634CBD}" srcOrd="1" destOrd="0" parTransId="{D3E4B33E-41B5-47C2-B666-30346543787A}" sibTransId="{07006EA5-E960-4234-8590-B232DAB6431B}"/>
    <dgm:cxn modelId="{ED2175D8-6A91-418C-9B2D-23F8E2BD1B63}" type="presParOf" srcId="{BD52D733-0C7E-4510-989D-A8979BF556DC}" destId="{9D8D28B5-530F-438F-ACE5-F74E5DC7AA0E}" srcOrd="0" destOrd="0" presId="urn:microsoft.com/office/officeart/2005/8/layout/pyramid2"/>
    <dgm:cxn modelId="{1213E827-6A51-447A-9AB6-9BF4C232CEBC}" type="presParOf" srcId="{BD52D733-0C7E-4510-989D-A8979BF556DC}" destId="{47F1F4A5-C4C5-4539-B586-21F592422A7B}" srcOrd="1" destOrd="0" presId="urn:microsoft.com/office/officeart/2005/8/layout/pyramid2"/>
    <dgm:cxn modelId="{3A177804-D95E-4784-9A71-85FA9BF7EBF1}" type="presParOf" srcId="{47F1F4A5-C4C5-4539-B586-21F592422A7B}" destId="{42A20982-B1B0-4AA4-A52F-1BFABEFAB9FF}" srcOrd="0" destOrd="0" presId="urn:microsoft.com/office/officeart/2005/8/layout/pyramid2"/>
    <dgm:cxn modelId="{12B46BDD-FEDC-4DD6-8337-2A0CB71D532E}" type="presParOf" srcId="{47F1F4A5-C4C5-4539-B586-21F592422A7B}" destId="{2D974C46-6B0B-4A21-A891-52D0F1D7B672}" srcOrd="1" destOrd="0" presId="urn:microsoft.com/office/officeart/2005/8/layout/pyramid2"/>
    <dgm:cxn modelId="{3768A138-D5C9-4E5E-BF24-6F1918E46BE8}" type="presParOf" srcId="{47F1F4A5-C4C5-4539-B586-21F592422A7B}" destId="{EB3677ED-1E41-431F-8FA9-961D7498F684}" srcOrd="2" destOrd="0" presId="urn:microsoft.com/office/officeart/2005/8/layout/pyramid2"/>
    <dgm:cxn modelId="{13667BA8-A799-429D-BB74-265E97D07607}" type="presParOf" srcId="{47F1F4A5-C4C5-4539-B586-21F592422A7B}" destId="{439D0977-E881-4231-B03B-7438019A9E3C}" srcOrd="3" destOrd="0" presId="urn:microsoft.com/office/officeart/2005/8/layout/pyramid2"/>
    <dgm:cxn modelId="{48F2AA35-6FE2-4B3D-81E0-BF8557155524}" type="presParOf" srcId="{47F1F4A5-C4C5-4539-B586-21F592422A7B}" destId="{F0C5D6D3-D693-46EB-BD0B-0A46C9877FF1}" srcOrd="4" destOrd="0" presId="urn:microsoft.com/office/officeart/2005/8/layout/pyramid2"/>
    <dgm:cxn modelId="{9B0072BF-7D57-45A0-AC50-409EE48B1C17}" type="presParOf" srcId="{47F1F4A5-C4C5-4539-B586-21F592422A7B}" destId="{15EC3B4E-9850-4838-8788-4EE4BCAB02AC}" srcOrd="5" destOrd="0" presId="urn:microsoft.com/office/officeart/2005/8/layout/pyramid2"/>
  </dgm:cxnLst>
  <dgm:bg/>
  <dgm:whole/>
  <dgm:extLst>
    <a:ext uri="http://schemas.microsoft.com/office/drawing/2008/diagram">
      <dsp:dataModelExt xmlns=""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C037710F-5DC1-49E3-A41E-1029DD3909F1}" type="doc">
      <dgm:prSet loTypeId="urn:microsoft.com/office/officeart/2005/8/layout/cycle2" loCatId="cycle" qsTypeId="urn:microsoft.com/office/officeart/2005/8/quickstyle/simple1" qsCatId="simple" csTypeId="urn:microsoft.com/office/officeart/2005/8/colors/colorful1#14" csCatId="colorful" phldr="1"/>
      <dgm:spPr/>
      <dgm:t>
        <a:bodyPr/>
        <a:lstStyle/>
        <a:p>
          <a:endParaRPr lang="tr-TR"/>
        </a:p>
      </dgm:t>
    </dgm:pt>
    <dgm:pt modelId="{1D40A9D6-1707-480D-A206-8F9372D5AC12}">
      <dgm:prSet custT="1"/>
      <dgm:spPr/>
      <dgm:t>
        <a:bodyPr/>
        <a:lstStyle/>
        <a:p>
          <a:pPr rtl="0"/>
          <a:r>
            <a:rPr lang="tr-TR" sz="2400" dirty="0" smtClean="0"/>
            <a:t>İşveren veya İşveren Vekili.</a:t>
          </a:r>
          <a:endParaRPr lang="tr-TR" sz="2400" dirty="0"/>
        </a:p>
      </dgm:t>
    </dgm:pt>
    <dgm:pt modelId="{51C61DD2-55FD-421A-B910-C7C6640BCE91}" type="parTrans" cxnId="{DBE11C4E-3B82-44FF-AF4A-30C42498B0BA}">
      <dgm:prSet/>
      <dgm:spPr/>
      <dgm:t>
        <a:bodyPr/>
        <a:lstStyle/>
        <a:p>
          <a:endParaRPr lang="tr-TR"/>
        </a:p>
      </dgm:t>
    </dgm:pt>
    <dgm:pt modelId="{781BDB60-8F37-4E32-9D6B-9C72E119A4C0}" type="sibTrans" cxnId="{DBE11C4E-3B82-44FF-AF4A-30C42498B0BA}">
      <dgm:prSet/>
      <dgm:spPr/>
      <dgm:t>
        <a:bodyPr/>
        <a:lstStyle/>
        <a:p>
          <a:endParaRPr lang="tr-TR"/>
        </a:p>
      </dgm:t>
    </dgm:pt>
    <dgm:pt modelId="{526C1E27-7E67-4654-9282-E18EBCBFD503}">
      <dgm:prSet custT="1"/>
      <dgm:spPr/>
      <dgm:t>
        <a:bodyPr/>
        <a:lstStyle/>
        <a:p>
          <a:pPr rtl="0"/>
          <a:r>
            <a:rPr lang="tr-TR" sz="2400" dirty="0" smtClean="0"/>
            <a:t>İşyeri Hekimi</a:t>
          </a:r>
          <a:endParaRPr lang="tr-TR" sz="2400" dirty="0"/>
        </a:p>
      </dgm:t>
    </dgm:pt>
    <dgm:pt modelId="{49B3C645-F697-4E88-B505-5F097EBF2482}" type="parTrans" cxnId="{D669C992-1E5A-4CEB-8186-D6472CA037E7}">
      <dgm:prSet/>
      <dgm:spPr/>
      <dgm:t>
        <a:bodyPr/>
        <a:lstStyle/>
        <a:p>
          <a:endParaRPr lang="tr-TR"/>
        </a:p>
      </dgm:t>
    </dgm:pt>
    <dgm:pt modelId="{D5562D37-E0AA-4684-A140-56D8D3AEF01C}" type="sibTrans" cxnId="{D669C992-1E5A-4CEB-8186-D6472CA037E7}">
      <dgm:prSet/>
      <dgm:spPr/>
      <dgm:t>
        <a:bodyPr/>
        <a:lstStyle/>
        <a:p>
          <a:endParaRPr lang="tr-TR"/>
        </a:p>
      </dgm:t>
    </dgm:pt>
    <dgm:pt modelId="{43106D69-5581-4A22-8FEF-FE15E94D8C51}">
      <dgm:prSet custT="1"/>
      <dgm:spPr/>
      <dgm:t>
        <a:bodyPr/>
        <a:lstStyle/>
        <a:p>
          <a:pPr rtl="0"/>
          <a:r>
            <a:rPr lang="tr-TR" sz="2000" dirty="0" smtClean="0"/>
            <a:t>İşyerindeki Çalışan Temsilcileri.</a:t>
          </a:r>
          <a:endParaRPr lang="tr-TR" sz="2000" dirty="0"/>
        </a:p>
      </dgm:t>
    </dgm:pt>
    <dgm:pt modelId="{2A96180F-3132-4063-A3BF-6AF829594A94}" type="parTrans" cxnId="{7A367457-349B-41DA-9F2E-B411696902BE}">
      <dgm:prSet/>
      <dgm:spPr/>
      <dgm:t>
        <a:bodyPr/>
        <a:lstStyle/>
        <a:p>
          <a:endParaRPr lang="tr-TR"/>
        </a:p>
      </dgm:t>
    </dgm:pt>
    <dgm:pt modelId="{63EE40FB-B3C4-46CE-B057-B5C8603DD5DB}" type="sibTrans" cxnId="{7A367457-349B-41DA-9F2E-B411696902BE}">
      <dgm:prSet/>
      <dgm:spPr/>
      <dgm:t>
        <a:bodyPr/>
        <a:lstStyle/>
        <a:p>
          <a:endParaRPr lang="tr-TR"/>
        </a:p>
      </dgm:t>
    </dgm:pt>
    <dgm:pt modelId="{A901A0D4-6676-4417-BB05-FAE317DBC3ED}">
      <dgm:prSet custT="1"/>
      <dgm:spPr/>
      <dgm:t>
        <a:bodyPr/>
        <a:lstStyle/>
        <a:p>
          <a:pPr rtl="0"/>
          <a:r>
            <a:rPr lang="tr-TR" sz="2200" dirty="0" smtClean="0"/>
            <a:t>İşyerindeki Destek Elemanları.</a:t>
          </a:r>
          <a:endParaRPr lang="tr-TR" sz="2200" dirty="0"/>
        </a:p>
      </dgm:t>
    </dgm:pt>
    <dgm:pt modelId="{80D105C7-824C-4F98-AEF0-829726BA6FBF}" type="parTrans" cxnId="{EBBF7593-9369-442C-95CA-3FC1D48EEB84}">
      <dgm:prSet/>
      <dgm:spPr/>
      <dgm:t>
        <a:bodyPr/>
        <a:lstStyle/>
        <a:p>
          <a:endParaRPr lang="tr-TR"/>
        </a:p>
      </dgm:t>
    </dgm:pt>
    <dgm:pt modelId="{363E0A94-B9B7-4EEF-8415-C6E2E544348D}" type="sibTrans" cxnId="{EBBF7593-9369-442C-95CA-3FC1D48EEB84}">
      <dgm:prSet/>
      <dgm:spPr/>
      <dgm:t>
        <a:bodyPr/>
        <a:lstStyle/>
        <a:p>
          <a:endParaRPr lang="tr-TR"/>
        </a:p>
      </dgm:t>
    </dgm:pt>
    <dgm:pt modelId="{AC9F6D32-26C0-42EF-8F6B-83B54DDAF0D9}">
      <dgm:prSet custT="1"/>
      <dgm:spPr/>
      <dgm:t>
        <a:bodyPr/>
        <a:lstStyle/>
        <a:p>
          <a:pPr rtl="0"/>
          <a:r>
            <a:rPr lang="tr-TR" sz="2200" dirty="0" smtClean="0"/>
            <a:t>Konusunda Bilgi Sahibi Çalışanlar.</a:t>
          </a:r>
          <a:endParaRPr lang="tr-TR" sz="2200" dirty="0"/>
        </a:p>
      </dgm:t>
    </dgm:pt>
    <dgm:pt modelId="{BB225357-D31D-4A8E-8E3D-093A09611EFE}" type="parTrans" cxnId="{60734F9B-B398-4072-89A9-E4CEB6AAE74E}">
      <dgm:prSet/>
      <dgm:spPr/>
      <dgm:t>
        <a:bodyPr/>
        <a:lstStyle/>
        <a:p>
          <a:endParaRPr lang="tr-TR"/>
        </a:p>
      </dgm:t>
    </dgm:pt>
    <dgm:pt modelId="{B4FA2B42-B4E4-411F-86B2-60727BF54D99}" type="sibTrans" cxnId="{60734F9B-B398-4072-89A9-E4CEB6AAE74E}">
      <dgm:prSet/>
      <dgm:spPr/>
      <dgm:t>
        <a:bodyPr/>
        <a:lstStyle/>
        <a:p>
          <a:endParaRPr lang="tr-TR"/>
        </a:p>
      </dgm:t>
    </dgm:pt>
    <dgm:pt modelId="{BD68158C-FAEE-4F97-BB8A-734AC2175514}" type="pres">
      <dgm:prSet presAssocID="{C037710F-5DC1-49E3-A41E-1029DD3909F1}" presName="cycle" presStyleCnt="0">
        <dgm:presLayoutVars>
          <dgm:dir/>
          <dgm:resizeHandles val="exact"/>
        </dgm:presLayoutVars>
      </dgm:prSet>
      <dgm:spPr/>
      <dgm:t>
        <a:bodyPr/>
        <a:lstStyle/>
        <a:p>
          <a:endParaRPr lang="tr-TR"/>
        </a:p>
      </dgm:t>
    </dgm:pt>
    <dgm:pt modelId="{0E7D9633-9DEC-4387-848E-900E9321B146}" type="pres">
      <dgm:prSet presAssocID="{1D40A9D6-1707-480D-A206-8F9372D5AC12}" presName="node" presStyleLbl="node1" presStyleIdx="0" presStyleCnt="5" custScaleX="130152" custScaleY="130152">
        <dgm:presLayoutVars>
          <dgm:bulletEnabled val="1"/>
        </dgm:presLayoutVars>
      </dgm:prSet>
      <dgm:spPr/>
      <dgm:t>
        <a:bodyPr/>
        <a:lstStyle/>
        <a:p>
          <a:endParaRPr lang="tr-TR"/>
        </a:p>
      </dgm:t>
    </dgm:pt>
    <dgm:pt modelId="{7F7CE872-8F19-4E91-A322-FE4AA0B008A7}" type="pres">
      <dgm:prSet presAssocID="{781BDB60-8F37-4E32-9D6B-9C72E119A4C0}" presName="sibTrans" presStyleLbl="sibTrans2D1" presStyleIdx="0" presStyleCnt="5"/>
      <dgm:spPr/>
      <dgm:t>
        <a:bodyPr/>
        <a:lstStyle/>
        <a:p>
          <a:endParaRPr lang="tr-TR"/>
        </a:p>
      </dgm:t>
    </dgm:pt>
    <dgm:pt modelId="{5F202BC4-2A78-4253-AF00-6C7C08EA80C8}" type="pres">
      <dgm:prSet presAssocID="{781BDB60-8F37-4E32-9D6B-9C72E119A4C0}" presName="connectorText" presStyleLbl="sibTrans2D1" presStyleIdx="0" presStyleCnt="5"/>
      <dgm:spPr/>
      <dgm:t>
        <a:bodyPr/>
        <a:lstStyle/>
        <a:p>
          <a:endParaRPr lang="tr-TR"/>
        </a:p>
      </dgm:t>
    </dgm:pt>
    <dgm:pt modelId="{DD72F9D8-FEDB-4AEF-9BFB-4F7E7508DBDB}" type="pres">
      <dgm:prSet presAssocID="{526C1E27-7E67-4654-9282-E18EBCBFD503}" presName="node" presStyleLbl="node1" presStyleIdx="1" presStyleCnt="5" custScaleX="130152" custScaleY="130152" custRadScaleRad="139343" custRadScaleInc="4426">
        <dgm:presLayoutVars>
          <dgm:bulletEnabled val="1"/>
        </dgm:presLayoutVars>
      </dgm:prSet>
      <dgm:spPr/>
      <dgm:t>
        <a:bodyPr/>
        <a:lstStyle/>
        <a:p>
          <a:endParaRPr lang="tr-TR"/>
        </a:p>
      </dgm:t>
    </dgm:pt>
    <dgm:pt modelId="{F5EEEE82-9FB7-441D-8347-0E5AA010E0E3}" type="pres">
      <dgm:prSet presAssocID="{D5562D37-E0AA-4684-A140-56D8D3AEF01C}" presName="sibTrans" presStyleLbl="sibTrans2D1" presStyleIdx="1" presStyleCnt="5"/>
      <dgm:spPr/>
      <dgm:t>
        <a:bodyPr/>
        <a:lstStyle/>
        <a:p>
          <a:endParaRPr lang="tr-TR"/>
        </a:p>
      </dgm:t>
    </dgm:pt>
    <dgm:pt modelId="{E2BA7264-14A9-4FE5-9FED-C7C99FA7D63E}" type="pres">
      <dgm:prSet presAssocID="{D5562D37-E0AA-4684-A140-56D8D3AEF01C}" presName="connectorText" presStyleLbl="sibTrans2D1" presStyleIdx="1" presStyleCnt="5"/>
      <dgm:spPr/>
      <dgm:t>
        <a:bodyPr/>
        <a:lstStyle/>
        <a:p>
          <a:endParaRPr lang="tr-TR"/>
        </a:p>
      </dgm:t>
    </dgm:pt>
    <dgm:pt modelId="{4536D50E-BBEA-46EE-B752-8ED862840CAC}" type="pres">
      <dgm:prSet presAssocID="{43106D69-5581-4A22-8FEF-FE15E94D8C51}" presName="node" presStyleLbl="node1" presStyleIdx="2" presStyleCnt="5" custScaleX="130152" custScaleY="130152" custRadScaleRad="104026" custRadScaleInc="-9434">
        <dgm:presLayoutVars>
          <dgm:bulletEnabled val="1"/>
        </dgm:presLayoutVars>
      </dgm:prSet>
      <dgm:spPr/>
      <dgm:t>
        <a:bodyPr/>
        <a:lstStyle/>
        <a:p>
          <a:endParaRPr lang="tr-TR"/>
        </a:p>
      </dgm:t>
    </dgm:pt>
    <dgm:pt modelId="{629EC688-78C7-4944-9045-6FF6769B81B4}" type="pres">
      <dgm:prSet presAssocID="{63EE40FB-B3C4-46CE-B057-B5C8603DD5DB}" presName="sibTrans" presStyleLbl="sibTrans2D1" presStyleIdx="2" presStyleCnt="5" custScaleX="152886"/>
      <dgm:spPr/>
      <dgm:t>
        <a:bodyPr/>
        <a:lstStyle/>
        <a:p>
          <a:endParaRPr lang="tr-TR"/>
        </a:p>
      </dgm:t>
    </dgm:pt>
    <dgm:pt modelId="{E819A176-73D7-49D4-8BBA-644EA2D7D6AB}" type="pres">
      <dgm:prSet presAssocID="{63EE40FB-B3C4-46CE-B057-B5C8603DD5DB}" presName="connectorText" presStyleLbl="sibTrans2D1" presStyleIdx="2" presStyleCnt="5"/>
      <dgm:spPr/>
      <dgm:t>
        <a:bodyPr/>
        <a:lstStyle/>
        <a:p>
          <a:endParaRPr lang="tr-TR"/>
        </a:p>
      </dgm:t>
    </dgm:pt>
    <dgm:pt modelId="{FEAA357D-92B1-49F4-B475-DAC4FCA573D0}" type="pres">
      <dgm:prSet presAssocID="{A901A0D4-6676-4417-BB05-FAE317DBC3ED}" presName="node" presStyleLbl="node1" presStyleIdx="3" presStyleCnt="5" custScaleX="130152" custScaleY="130152" custRadScaleRad="103702" custRadScaleInc="8827">
        <dgm:presLayoutVars>
          <dgm:bulletEnabled val="1"/>
        </dgm:presLayoutVars>
      </dgm:prSet>
      <dgm:spPr/>
      <dgm:t>
        <a:bodyPr/>
        <a:lstStyle/>
        <a:p>
          <a:endParaRPr lang="tr-TR"/>
        </a:p>
      </dgm:t>
    </dgm:pt>
    <dgm:pt modelId="{7A126A45-BB89-4DC4-8F4F-F23640D431AD}" type="pres">
      <dgm:prSet presAssocID="{363E0A94-B9B7-4EEF-8415-C6E2E544348D}" presName="sibTrans" presStyleLbl="sibTrans2D1" presStyleIdx="3" presStyleCnt="5"/>
      <dgm:spPr/>
      <dgm:t>
        <a:bodyPr/>
        <a:lstStyle/>
        <a:p>
          <a:endParaRPr lang="tr-TR"/>
        </a:p>
      </dgm:t>
    </dgm:pt>
    <dgm:pt modelId="{D607A86C-DCAC-49B6-92E3-6A00C40A0C73}" type="pres">
      <dgm:prSet presAssocID="{363E0A94-B9B7-4EEF-8415-C6E2E544348D}" presName="connectorText" presStyleLbl="sibTrans2D1" presStyleIdx="3" presStyleCnt="5"/>
      <dgm:spPr/>
      <dgm:t>
        <a:bodyPr/>
        <a:lstStyle/>
        <a:p>
          <a:endParaRPr lang="tr-TR"/>
        </a:p>
      </dgm:t>
    </dgm:pt>
    <dgm:pt modelId="{8CBAD18C-FA61-43CA-BEAC-9DD6F6AAC8E8}" type="pres">
      <dgm:prSet presAssocID="{AC9F6D32-26C0-42EF-8F6B-83B54DDAF0D9}" presName="node" presStyleLbl="node1" presStyleIdx="4" presStyleCnt="5" custScaleX="130152" custScaleY="130152" custRadScaleRad="135253" custRadScaleInc="-3006">
        <dgm:presLayoutVars>
          <dgm:bulletEnabled val="1"/>
        </dgm:presLayoutVars>
      </dgm:prSet>
      <dgm:spPr/>
      <dgm:t>
        <a:bodyPr/>
        <a:lstStyle/>
        <a:p>
          <a:endParaRPr lang="tr-TR"/>
        </a:p>
      </dgm:t>
    </dgm:pt>
    <dgm:pt modelId="{5268C6CF-BB11-4B75-B9E6-1814B0588B6F}" type="pres">
      <dgm:prSet presAssocID="{B4FA2B42-B4E4-411F-86B2-60727BF54D99}" presName="sibTrans" presStyleLbl="sibTrans2D1" presStyleIdx="4" presStyleCnt="5"/>
      <dgm:spPr/>
      <dgm:t>
        <a:bodyPr/>
        <a:lstStyle/>
        <a:p>
          <a:endParaRPr lang="tr-TR"/>
        </a:p>
      </dgm:t>
    </dgm:pt>
    <dgm:pt modelId="{AC9CE77E-1D41-44B1-925C-B65CE770FCB1}" type="pres">
      <dgm:prSet presAssocID="{B4FA2B42-B4E4-411F-86B2-60727BF54D99}" presName="connectorText" presStyleLbl="sibTrans2D1" presStyleIdx="4" presStyleCnt="5"/>
      <dgm:spPr/>
      <dgm:t>
        <a:bodyPr/>
        <a:lstStyle/>
        <a:p>
          <a:endParaRPr lang="tr-TR"/>
        </a:p>
      </dgm:t>
    </dgm:pt>
  </dgm:ptLst>
  <dgm:cxnLst>
    <dgm:cxn modelId="{60734F9B-B398-4072-89A9-E4CEB6AAE74E}" srcId="{C037710F-5DC1-49E3-A41E-1029DD3909F1}" destId="{AC9F6D32-26C0-42EF-8F6B-83B54DDAF0D9}" srcOrd="4" destOrd="0" parTransId="{BB225357-D31D-4A8E-8E3D-093A09611EFE}" sibTransId="{B4FA2B42-B4E4-411F-86B2-60727BF54D99}"/>
    <dgm:cxn modelId="{D669C992-1E5A-4CEB-8186-D6472CA037E7}" srcId="{C037710F-5DC1-49E3-A41E-1029DD3909F1}" destId="{526C1E27-7E67-4654-9282-E18EBCBFD503}" srcOrd="1" destOrd="0" parTransId="{49B3C645-F697-4E88-B505-5F097EBF2482}" sibTransId="{D5562D37-E0AA-4684-A140-56D8D3AEF01C}"/>
    <dgm:cxn modelId="{FE07F1FF-5367-4C19-BFB5-EDDEADFECCD8}" type="presOf" srcId="{B4FA2B42-B4E4-411F-86B2-60727BF54D99}" destId="{AC9CE77E-1D41-44B1-925C-B65CE770FCB1}" srcOrd="1" destOrd="0" presId="urn:microsoft.com/office/officeart/2005/8/layout/cycle2"/>
    <dgm:cxn modelId="{82F682C4-8164-46DC-9289-0B995C1D2648}" type="presOf" srcId="{363E0A94-B9B7-4EEF-8415-C6E2E544348D}" destId="{7A126A45-BB89-4DC4-8F4F-F23640D431AD}" srcOrd="0" destOrd="0" presId="urn:microsoft.com/office/officeart/2005/8/layout/cycle2"/>
    <dgm:cxn modelId="{C853053F-E1BC-4E9B-9701-10B947309B1A}" type="presOf" srcId="{1D40A9D6-1707-480D-A206-8F9372D5AC12}" destId="{0E7D9633-9DEC-4387-848E-900E9321B146}" srcOrd="0" destOrd="0" presId="urn:microsoft.com/office/officeart/2005/8/layout/cycle2"/>
    <dgm:cxn modelId="{94E16A26-E3CD-4021-924B-5E755C16FC2F}" type="presOf" srcId="{63EE40FB-B3C4-46CE-B057-B5C8603DD5DB}" destId="{E819A176-73D7-49D4-8BBA-644EA2D7D6AB}" srcOrd="1" destOrd="0" presId="urn:microsoft.com/office/officeart/2005/8/layout/cycle2"/>
    <dgm:cxn modelId="{FD9C3B99-3917-450E-A8C5-65AA644B4E4F}" type="presOf" srcId="{B4FA2B42-B4E4-411F-86B2-60727BF54D99}" destId="{5268C6CF-BB11-4B75-B9E6-1814B0588B6F}" srcOrd="0" destOrd="0" presId="urn:microsoft.com/office/officeart/2005/8/layout/cycle2"/>
    <dgm:cxn modelId="{78378F90-5380-49F8-8683-82B3478D6D28}" type="presOf" srcId="{363E0A94-B9B7-4EEF-8415-C6E2E544348D}" destId="{D607A86C-DCAC-49B6-92E3-6A00C40A0C73}" srcOrd="1" destOrd="0" presId="urn:microsoft.com/office/officeart/2005/8/layout/cycle2"/>
    <dgm:cxn modelId="{25CD63ED-238D-436D-8E3E-B7B94945E5E0}" type="presOf" srcId="{526C1E27-7E67-4654-9282-E18EBCBFD503}" destId="{DD72F9D8-FEDB-4AEF-9BFB-4F7E7508DBDB}" srcOrd="0" destOrd="0" presId="urn:microsoft.com/office/officeart/2005/8/layout/cycle2"/>
    <dgm:cxn modelId="{4EF134DF-628A-435C-962C-AFAA0E4C158E}" type="presOf" srcId="{63EE40FB-B3C4-46CE-B057-B5C8603DD5DB}" destId="{629EC688-78C7-4944-9045-6FF6769B81B4}" srcOrd="0" destOrd="0" presId="urn:microsoft.com/office/officeart/2005/8/layout/cycle2"/>
    <dgm:cxn modelId="{F28EB58E-A92A-4F4A-9D46-F2BB82D46A1E}" type="presOf" srcId="{781BDB60-8F37-4E32-9D6B-9C72E119A4C0}" destId="{7F7CE872-8F19-4E91-A322-FE4AA0B008A7}" srcOrd="0" destOrd="0" presId="urn:microsoft.com/office/officeart/2005/8/layout/cycle2"/>
    <dgm:cxn modelId="{DB388D08-89DC-4962-97C0-3F98BCB05B9B}" type="presOf" srcId="{43106D69-5581-4A22-8FEF-FE15E94D8C51}" destId="{4536D50E-BBEA-46EE-B752-8ED862840CAC}" srcOrd="0" destOrd="0" presId="urn:microsoft.com/office/officeart/2005/8/layout/cycle2"/>
    <dgm:cxn modelId="{8537E16F-2B70-4457-907A-A416438DD3C3}" type="presOf" srcId="{781BDB60-8F37-4E32-9D6B-9C72E119A4C0}" destId="{5F202BC4-2A78-4253-AF00-6C7C08EA80C8}" srcOrd="1" destOrd="0" presId="urn:microsoft.com/office/officeart/2005/8/layout/cycle2"/>
    <dgm:cxn modelId="{EBBF7593-9369-442C-95CA-3FC1D48EEB84}" srcId="{C037710F-5DC1-49E3-A41E-1029DD3909F1}" destId="{A901A0D4-6676-4417-BB05-FAE317DBC3ED}" srcOrd="3" destOrd="0" parTransId="{80D105C7-824C-4F98-AEF0-829726BA6FBF}" sibTransId="{363E0A94-B9B7-4EEF-8415-C6E2E544348D}"/>
    <dgm:cxn modelId="{8EE520CB-750D-4073-AECD-F7F1CCC0254A}" type="presOf" srcId="{D5562D37-E0AA-4684-A140-56D8D3AEF01C}" destId="{E2BA7264-14A9-4FE5-9FED-C7C99FA7D63E}" srcOrd="1" destOrd="0" presId="urn:microsoft.com/office/officeart/2005/8/layout/cycle2"/>
    <dgm:cxn modelId="{7A367457-349B-41DA-9F2E-B411696902BE}" srcId="{C037710F-5DC1-49E3-A41E-1029DD3909F1}" destId="{43106D69-5581-4A22-8FEF-FE15E94D8C51}" srcOrd="2" destOrd="0" parTransId="{2A96180F-3132-4063-A3BF-6AF829594A94}" sibTransId="{63EE40FB-B3C4-46CE-B057-B5C8603DD5DB}"/>
    <dgm:cxn modelId="{883803B3-D1F5-4A2F-B5DE-23E1832A22EC}" type="presOf" srcId="{A901A0D4-6676-4417-BB05-FAE317DBC3ED}" destId="{FEAA357D-92B1-49F4-B475-DAC4FCA573D0}" srcOrd="0" destOrd="0" presId="urn:microsoft.com/office/officeart/2005/8/layout/cycle2"/>
    <dgm:cxn modelId="{3082F6F5-3A11-4D31-89C5-6124EA2753B7}" type="presOf" srcId="{C037710F-5DC1-49E3-A41E-1029DD3909F1}" destId="{BD68158C-FAEE-4F97-BB8A-734AC2175514}" srcOrd="0" destOrd="0" presId="urn:microsoft.com/office/officeart/2005/8/layout/cycle2"/>
    <dgm:cxn modelId="{58923B28-F350-4A5A-A718-813911BC790E}" type="presOf" srcId="{D5562D37-E0AA-4684-A140-56D8D3AEF01C}" destId="{F5EEEE82-9FB7-441D-8347-0E5AA010E0E3}" srcOrd="0" destOrd="0" presId="urn:microsoft.com/office/officeart/2005/8/layout/cycle2"/>
    <dgm:cxn modelId="{2602DBC5-5478-493D-9F53-E668168ECB9B}" type="presOf" srcId="{AC9F6D32-26C0-42EF-8F6B-83B54DDAF0D9}" destId="{8CBAD18C-FA61-43CA-BEAC-9DD6F6AAC8E8}" srcOrd="0" destOrd="0" presId="urn:microsoft.com/office/officeart/2005/8/layout/cycle2"/>
    <dgm:cxn modelId="{DBE11C4E-3B82-44FF-AF4A-30C42498B0BA}" srcId="{C037710F-5DC1-49E3-A41E-1029DD3909F1}" destId="{1D40A9D6-1707-480D-A206-8F9372D5AC12}" srcOrd="0" destOrd="0" parTransId="{51C61DD2-55FD-421A-B910-C7C6640BCE91}" sibTransId="{781BDB60-8F37-4E32-9D6B-9C72E119A4C0}"/>
    <dgm:cxn modelId="{D48427F6-83D8-4F0A-B1C2-AB80CC6DC494}" type="presParOf" srcId="{BD68158C-FAEE-4F97-BB8A-734AC2175514}" destId="{0E7D9633-9DEC-4387-848E-900E9321B146}" srcOrd="0" destOrd="0" presId="urn:microsoft.com/office/officeart/2005/8/layout/cycle2"/>
    <dgm:cxn modelId="{C3EB3569-CCBB-49B6-B239-1F3AD9992987}" type="presParOf" srcId="{BD68158C-FAEE-4F97-BB8A-734AC2175514}" destId="{7F7CE872-8F19-4E91-A322-FE4AA0B008A7}" srcOrd="1" destOrd="0" presId="urn:microsoft.com/office/officeart/2005/8/layout/cycle2"/>
    <dgm:cxn modelId="{530D3431-9ECD-4E00-A01A-ED79F44D7F2B}" type="presParOf" srcId="{7F7CE872-8F19-4E91-A322-FE4AA0B008A7}" destId="{5F202BC4-2A78-4253-AF00-6C7C08EA80C8}" srcOrd="0" destOrd="0" presId="urn:microsoft.com/office/officeart/2005/8/layout/cycle2"/>
    <dgm:cxn modelId="{FA59B7A3-11C9-41EB-8487-2B038CA47B1E}" type="presParOf" srcId="{BD68158C-FAEE-4F97-BB8A-734AC2175514}" destId="{DD72F9D8-FEDB-4AEF-9BFB-4F7E7508DBDB}" srcOrd="2" destOrd="0" presId="urn:microsoft.com/office/officeart/2005/8/layout/cycle2"/>
    <dgm:cxn modelId="{C689709E-90FC-4150-A11D-310C1D093B32}" type="presParOf" srcId="{BD68158C-FAEE-4F97-BB8A-734AC2175514}" destId="{F5EEEE82-9FB7-441D-8347-0E5AA010E0E3}" srcOrd="3" destOrd="0" presId="urn:microsoft.com/office/officeart/2005/8/layout/cycle2"/>
    <dgm:cxn modelId="{53E7CF46-263F-494C-9A79-39381FCA2500}" type="presParOf" srcId="{F5EEEE82-9FB7-441D-8347-0E5AA010E0E3}" destId="{E2BA7264-14A9-4FE5-9FED-C7C99FA7D63E}" srcOrd="0" destOrd="0" presId="urn:microsoft.com/office/officeart/2005/8/layout/cycle2"/>
    <dgm:cxn modelId="{B9DF54FD-FB23-4965-9326-1FCBA6853D0E}" type="presParOf" srcId="{BD68158C-FAEE-4F97-BB8A-734AC2175514}" destId="{4536D50E-BBEA-46EE-B752-8ED862840CAC}" srcOrd="4" destOrd="0" presId="urn:microsoft.com/office/officeart/2005/8/layout/cycle2"/>
    <dgm:cxn modelId="{2593D1F5-D7BC-477B-B037-94CEE6CF7159}" type="presParOf" srcId="{BD68158C-FAEE-4F97-BB8A-734AC2175514}" destId="{629EC688-78C7-4944-9045-6FF6769B81B4}" srcOrd="5" destOrd="0" presId="urn:microsoft.com/office/officeart/2005/8/layout/cycle2"/>
    <dgm:cxn modelId="{031395A6-292A-4421-993B-C66F4FF8B751}" type="presParOf" srcId="{629EC688-78C7-4944-9045-6FF6769B81B4}" destId="{E819A176-73D7-49D4-8BBA-644EA2D7D6AB}" srcOrd="0" destOrd="0" presId="urn:microsoft.com/office/officeart/2005/8/layout/cycle2"/>
    <dgm:cxn modelId="{34B7F769-C7E0-422A-B725-3B0F4E3E07FA}" type="presParOf" srcId="{BD68158C-FAEE-4F97-BB8A-734AC2175514}" destId="{FEAA357D-92B1-49F4-B475-DAC4FCA573D0}" srcOrd="6" destOrd="0" presId="urn:microsoft.com/office/officeart/2005/8/layout/cycle2"/>
    <dgm:cxn modelId="{F098CD39-C5D7-4A6F-A2C2-89AE04C8DB22}" type="presParOf" srcId="{BD68158C-FAEE-4F97-BB8A-734AC2175514}" destId="{7A126A45-BB89-4DC4-8F4F-F23640D431AD}" srcOrd="7" destOrd="0" presId="urn:microsoft.com/office/officeart/2005/8/layout/cycle2"/>
    <dgm:cxn modelId="{D37FD128-9966-459B-B6BE-A9EF78FDDC89}" type="presParOf" srcId="{7A126A45-BB89-4DC4-8F4F-F23640D431AD}" destId="{D607A86C-DCAC-49B6-92E3-6A00C40A0C73}" srcOrd="0" destOrd="0" presId="urn:microsoft.com/office/officeart/2005/8/layout/cycle2"/>
    <dgm:cxn modelId="{C846EAAF-0B44-4E16-B782-6A626B8E840A}" type="presParOf" srcId="{BD68158C-FAEE-4F97-BB8A-734AC2175514}" destId="{8CBAD18C-FA61-43CA-BEAC-9DD6F6AAC8E8}" srcOrd="8" destOrd="0" presId="urn:microsoft.com/office/officeart/2005/8/layout/cycle2"/>
    <dgm:cxn modelId="{2147C859-9711-467F-A5D7-AB2F63F03B23}" type="presParOf" srcId="{BD68158C-FAEE-4F97-BB8A-734AC2175514}" destId="{5268C6CF-BB11-4B75-B9E6-1814B0588B6F}" srcOrd="9" destOrd="0" presId="urn:microsoft.com/office/officeart/2005/8/layout/cycle2"/>
    <dgm:cxn modelId="{C79E29C8-450F-42E5-8915-F2C724F2DE31}" type="presParOf" srcId="{5268C6CF-BB11-4B75-B9E6-1814B0588B6F}" destId="{AC9CE77E-1D41-44B1-925C-B65CE770FCB1}" srcOrd="0" destOrd="0" presId="urn:microsoft.com/office/officeart/2005/8/layout/cycle2"/>
  </dgm:cxnLst>
  <dgm:bg/>
  <dgm:whole/>
  <dgm:extLst>
    <a:ext uri="http://schemas.microsoft.com/office/drawing/2008/diagram">
      <dsp:dataModelExt xmlns=""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79FC84F-2693-4C4E-87FC-4D6BF0A952E7}"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tr-TR"/>
        </a:p>
      </dgm:t>
    </dgm:pt>
    <dgm:pt modelId="{1CF80E0E-A9CF-4A40-8762-04D042917D2D}">
      <dgm:prSet custT="1"/>
      <dgm:spPr/>
      <dgm:t>
        <a:bodyPr/>
        <a:lstStyle/>
        <a:p>
          <a:pPr rtl="0"/>
          <a:r>
            <a:rPr lang="tr-TR" sz="2800" dirty="0" smtClean="0"/>
            <a:t>10. madde </a:t>
          </a:r>
          <a:endParaRPr lang="tr-TR" sz="2800" dirty="0"/>
        </a:p>
      </dgm:t>
    </dgm:pt>
    <dgm:pt modelId="{9FF1F74D-C894-4548-AD3A-47C6CF0A284A}" type="parTrans" cxnId="{9C217AB1-A3A9-479E-80B5-0AEB0BF8D001}">
      <dgm:prSet/>
      <dgm:spPr/>
      <dgm:t>
        <a:bodyPr/>
        <a:lstStyle/>
        <a:p>
          <a:endParaRPr lang="tr-TR"/>
        </a:p>
      </dgm:t>
    </dgm:pt>
    <dgm:pt modelId="{5971E2A9-4C62-477D-B4E7-59ECCE62D0F7}" type="sibTrans" cxnId="{9C217AB1-A3A9-479E-80B5-0AEB0BF8D001}">
      <dgm:prSet/>
      <dgm:spPr/>
      <dgm:t>
        <a:bodyPr/>
        <a:lstStyle/>
        <a:p>
          <a:endParaRPr lang="tr-TR"/>
        </a:p>
      </dgm:t>
    </dgm:pt>
    <dgm:pt modelId="{793E84DC-78B1-4CC5-8718-ADEEFB495BBE}">
      <dgm:prSet/>
      <dgm:spPr/>
      <dgm:t>
        <a:bodyPr/>
        <a:lstStyle/>
        <a:p>
          <a:pPr rtl="0"/>
          <a:r>
            <a:rPr lang="tr-TR" b="1" dirty="0" smtClean="0"/>
            <a:t>İşyeri  sağlık  ve  güvenlik  birimi,  işyerinde  iş  sağlığı  ve  güvenliği  hizmetlerini yürütmek üzere kurulan,  gerekli  donanım  ve  personele  sahip  olan  birimdir.  </a:t>
          </a:r>
          <a:endParaRPr lang="tr-TR" dirty="0"/>
        </a:p>
      </dgm:t>
    </dgm:pt>
    <dgm:pt modelId="{F627055E-E9B5-49E9-A83B-B12ED727DDEC}" type="parTrans" cxnId="{4FC25DE0-B8DD-44BE-8C66-B057B9B6D52C}">
      <dgm:prSet/>
      <dgm:spPr/>
      <dgm:t>
        <a:bodyPr/>
        <a:lstStyle/>
        <a:p>
          <a:endParaRPr lang="tr-TR"/>
        </a:p>
      </dgm:t>
    </dgm:pt>
    <dgm:pt modelId="{8A4D7182-CB5B-4E9E-8BF3-3C8968526EB1}" type="sibTrans" cxnId="{4FC25DE0-B8DD-44BE-8C66-B057B9B6D52C}">
      <dgm:prSet/>
      <dgm:spPr/>
      <dgm:t>
        <a:bodyPr/>
        <a:lstStyle/>
        <a:p>
          <a:endParaRPr lang="tr-TR"/>
        </a:p>
      </dgm:t>
    </dgm:pt>
    <dgm:pt modelId="{0B3F68A2-36F5-435D-B718-29132E9075F4}" type="pres">
      <dgm:prSet presAssocID="{F79FC84F-2693-4C4E-87FC-4D6BF0A952E7}" presName="Name0" presStyleCnt="0">
        <dgm:presLayoutVars>
          <dgm:dir/>
          <dgm:animLvl val="lvl"/>
          <dgm:resizeHandles val="exact"/>
        </dgm:presLayoutVars>
      </dgm:prSet>
      <dgm:spPr/>
      <dgm:t>
        <a:bodyPr/>
        <a:lstStyle/>
        <a:p>
          <a:endParaRPr lang="tr-TR"/>
        </a:p>
      </dgm:t>
    </dgm:pt>
    <dgm:pt modelId="{605226B1-AFD7-499E-9595-BD4E19296631}" type="pres">
      <dgm:prSet presAssocID="{1CF80E0E-A9CF-4A40-8762-04D042917D2D}" presName="linNode" presStyleCnt="0"/>
      <dgm:spPr/>
    </dgm:pt>
    <dgm:pt modelId="{0427913F-7EC3-4D74-8858-FA656C120205}" type="pres">
      <dgm:prSet presAssocID="{1CF80E0E-A9CF-4A40-8762-04D042917D2D}" presName="parentText" presStyleLbl="node1" presStyleIdx="0" presStyleCnt="1" custScaleY="84214">
        <dgm:presLayoutVars>
          <dgm:chMax val="1"/>
          <dgm:bulletEnabled val="1"/>
        </dgm:presLayoutVars>
      </dgm:prSet>
      <dgm:spPr/>
      <dgm:t>
        <a:bodyPr/>
        <a:lstStyle/>
        <a:p>
          <a:endParaRPr lang="tr-TR"/>
        </a:p>
      </dgm:t>
    </dgm:pt>
    <dgm:pt modelId="{078C3504-A3D8-4286-8E99-8BC52BAE4182}" type="pres">
      <dgm:prSet presAssocID="{1CF80E0E-A9CF-4A40-8762-04D042917D2D}" presName="descendantText" presStyleLbl="alignAccFollowNode1" presStyleIdx="0" presStyleCnt="1" custScaleX="262764">
        <dgm:presLayoutVars>
          <dgm:bulletEnabled val="1"/>
        </dgm:presLayoutVars>
      </dgm:prSet>
      <dgm:spPr/>
      <dgm:t>
        <a:bodyPr/>
        <a:lstStyle/>
        <a:p>
          <a:endParaRPr lang="tr-TR"/>
        </a:p>
      </dgm:t>
    </dgm:pt>
  </dgm:ptLst>
  <dgm:cxnLst>
    <dgm:cxn modelId="{F13ABC2B-240C-4E3C-8C03-EF4DCB785646}" type="presOf" srcId="{F79FC84F-2693-4C4E-87FC-4D6BF0A952E7}" destId="{0B3F68A2-36F5-435D-B718-29132E9075F4}" srcOrd="0" destOrd="0" presId="urn:microsoft.com/office/officeart/2005/8/layout/vList5"/>
    <dgm:cxn modelId="{475139C8-A24D-4248-9DAE-1985EDAF8494}" type="presOf" srcId="{1CF80E0E-A9CF-4A40-8762-04D042917D2D}" destId="{0427913F-7EC3-4D74-8858-FA656C120205}" srcOrd="0" destOrd="0" presId="urn:microsoft.com/office/officeart/2005/8/layout/vList5"/>
    <dgm:cxn modelId="{1C161ADB-EDFE-4331-93CA-E2CE29FB0340}" type="presOf" srcId="{793E84DC-78B1-4CC5-8718-ADEEFB495BBE}" destId="{078C3504-A3D8-4286-8E99-8BC52BAE4182}" srcOrd="0" destOrd="0" presId="urn:microsoft.com/office/officeart/2005/8/layout/vList5"/>
    <dgm:cxn modelId="{4FC25DE0-B8DD-44BE-8C66-B057B9B6D52C}" srcId="{1CF80E0E-A9CF-4A40-8762-04D042917D2D}" destId="{793E84DC-78B1-4CC5-8718-ADEEFB495BBE}" srcOrd="0" destOrd="0" parTransId="{F627055E-E9B5-49E9-A83B-B12ED727DDEC}" sibTransId="{8A4D7182-CB5B-4E9E-8BF3-3C8968526EB1}"/>
    <dgm:cxn modelId="{9C217AB1-A3A9-479E-80B5-0AEB0BF8D001}" srcId="{F79FC84F-2693-4C4E-87FC-4D6BF0A952E7}" destId="{1CF80E0E-A9CF-4A40-8762-04D042917D2D}" srcOrd="0" destOrd="0" parTransId="{9FF1F74D-C894-4548-AD3A-47C6CF0A284A}" sibTransId="{5971E2A9-4C62-477D-B4E7-59ECCE62D0F7}"/>
    <dgm:cxn modelId="{4B992EBC-775D-45CF-80E7-B3C5AE1DFA14}" type="presParOf" srcId="{0B3F68A2-36F5-435D-B718-29132E9075F4}" destId="{605226B1-AFD7-499E-9595-BD4E19296631}" srcOrd="0" destOrd="0" presId="urn:microsoft.com/office/officeart/2005/8/layout/vList5"/>
    <dgm:cxn modelId="{0F67F562-517F-43A7-9365-CC97D5E31144}" type="presParOf" srcId="{605226B1-AFD7-499E-9595-BD4E19296631}" destId="{0427913F-7EC3-4D74-8858-FA656C120205}" srcOrd="0" destOrd="0" presId="urn:microsoft.com/office/officeart/2005/8/layout/vList5"/>
    <dgm:cxn modelId="{DFB292E6-EC8B-400F-B037-90349E03014F}" type="presParOf" srcId="{605226B1-AFD7-499E-9595-BD4E19296631}" destId="{078C3504-A3D8-4286-8E99-8BC52BAE4182}" srcOrd="1" destOrd="0" presId="urn:microsoft.com/office/officeart/2005/8/layout/vList5"/>
  </dgm:cxnLst>
  <dgm:bg/>
  <dgm:whole/>
  <dgm:extLst>
    <a:ext uri="http://schemas.microsoft.com/office/drawing/2008/diagram">
      <dsp:dataModelExt xmlns=""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F6BB0AA-12D8-40F7-A15B-837A698B5E86}"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tr-TR"/>
        </a:p>
      </dgm:t>
    </dgm:pt>
    <dgm:pt modelId="{596DF866-687C-4451-B159-52808C8898B3}">
      <dgm:prSet custT="1"/>
      <dgm:spPr/>
      <dgm:t>
        <a:bodyPr/>
        <a:lstStyle/>
        <a:p>
          <a:pPr rtl="0"/>
          <a:r>
            <a:rPr lang="tr-TR" sz="2400" b="1" dirty="0" smtClean="0"/>
            <a:t>Belirlenen çalışma süresi nedeniyle işyeri  hekimi  ve  iş  güvenliği  uzmanının  tam  süreli  görevlendirilmesi  gereken  durumlarda; işveren,  işyeri  sağlık  ve  güvenlik  birimi  kurar.  En  az  bir  işyeri  hekimi  ile  işyerinin  tehlike sınıfına uygun belgeye sahip en  az bir iş güvenliği uzmanının görevlendirilmesi ile oluşturulur. Bu birimde işveren diğer sağlık personeli de görevlendirebilir.</a:t>
          </a:r>
          <a:endParaRPr lang="tr-TR" sz="2400" b="1" dirty="0"/>
        </a:p>
      </dgm:t>
    </dgm:pt>
    <dgm:pt modelId="{C4149BE8-397D-4D6C-BE89-5EEDF19A4481}" type="parTrans" cxnId="{E1867104-D20A-4BB8-BF2A-46A990B29098}">
      <dgm:prSet/>
      <dgm:spPr/>
      <dgm:t>
        <a:bodyPr/>
        <a:lstStyle/>
        <a:p>
          <a:endParaRPr lang="tr-TR" sz="2400" b="1"/>
        </a:p>
      </dgm:t>
    </dgm:pt>
    <dgm:pt modelId="{AFD8E028-8ED0-450F-AAED-789C962AD6B2}" type="sibTrans" cxnId="{E1867104-D20A-4BB8-BF2A-46A990B29098}">
      <dgm:prSet/>
      <dgm:spPr/>
      <dgm:t>
        <a:bodyPr/>
        <a:lstStyle/>
        <a:p>
          <a:endParaRPr lang="tr-TR" sz="2400" b="1"/>
        </a:p>
      </dgm:t>
    </dgm:pt>
    <dgm:pt modelId="{BB9CAEDB-4E44-4696-B1F2-F44790276F2B}" type="pres">
      <dgm:prSet presAssocID="{FF6BB0AA-12D8-40F7-A15B-837A698B5E86}" presName="linear" presStyleCnt="0">
        <dgm:presLayoutVars>
          <dgm:animLvl val="lvl"/>
          <dgm:resizeHandles val="exact"/>
        </dgm:presLayoutVars>
      </dgm:prSet>
      <dgm:spPr/>
      <dgm:t>
        <a:bodyPr/>
        <a:lstStyle/>
        <a:p>
          <a:endParaRPr lang="tr-TR"/>
        </a:p>
      </dgm:t>
    </dgm:pt>
    <dgm:pt modelId="{0FE9B23A-BF25-4553-991A-B46D30E61F8F}" type="pres">
      <dgm:prSet presAssocID="{596DF866-687C-4451-B159-52808C8898B3}" presName="parentText" presStyleLbl="node1" presStyleIdx="0" presStyleCnt="1" custScaleY="788618">
        <dgm:presLayoutVars>
          <dgm:chMax val="0"/>
          <dgm:bulletEnabled val="1"/>
        </dgm:presLayoutVars>
      </dgm:prSet>
      <dgm:spPr/>
      <dgm:t>
        <a:bodyPr/>
        <a:lstStyle/>
        <a:p>
          <a:endParaRPr lang="tr-TR"/>
        </a:p>
      </dgm:t>
    </dgm:pt>
  </dgm:ptLst>
  <dgm:cxnLst>
    <dgm:cxn modelId="{53EB33E2-05BD-4821-9761-D9FC20AAD858}" type="presOf" srcId="{FF6BB0AA-12D8-40F7-A15B-837A698B5E86}" destId="{BB9CAEDB-4E44-4696-B1F2-F44790276F2B}" srcOrd="0" destOrd="0" presId="urn:microsoft.com/office/officeart/2005/8/layout/vList2"/>
    <dgm:cxn modelId="{E1867104-D20A-4BB8-BF2A-46A990B29098}" srcId="{FF6BB0AA-12D8-40F7-A15B-837A698B5E86}" destId="{596DF866-687C-4451-B159-52808C8898B3}" srcOrd="0" destOrd="0" parTransId="{C4149BE8-397D-4D6C-BE89-5EEDF19A4481}" sibTransId="{AFD8E028-8ED0-450F-AAED-789C962AD6B2}"/>
    <dgm:cxn modelId="{2186D300-369A-4AE6-BD71-AF0993D4076D}" type="presOf" srcId="{596DF866-687C-4451-B159-52808C8898B3}" destId="{0FE9B23A-BF25-4553-991A-B46D30E61F8F}" srcOrd="0" destOrd="0" presId="urn:microsoft.com/office/officeart/2005/8/layout/vList2"/>
    <dgm:cxn modelId="{17651C94-6640-4741-B572-D818FB16D41F}" type="presParOf" srcId="{BB9CAEDB-4E44-4696-B1F2-F44790276F2B}" destId="{0FE9B23A-BF25-4553-991A-B46D30E61F8F}" srcOrd="0" destOrd="0" presId="urn:microsoft.com/office/officeart/2005/8/layout/vList2"/>
  </dgm:cxnLst>
  <dgm:bg/>
  <dgm:whole/>
  <dgm:extLst>
    <a:ext uri="http://schemas.microsoft.com/office/drawing/2008/diagram">
      <dsp:dataModelExt xmlns="" xmlns:dsp="http://schemas.microsoft.com/office/drawing/2008/diagram" relId="rId11"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06BA9938-5011-4DF5-9672-F94003A00EA7}" type="doc">
      <dgm:prSet loTypeId="urn:microsoft.com/office/officeart/2005/8/layout/bList2#7" loCatId="list" qsTypeId="urn:microsoft.com/office/officeart/2005/8/quickstyle/simple1" qsCatId="simple" csTypeId="urn:microsoft.com/office/officeart/2005/8/colors/accent1_2" csCatId="accent1" phldr="1"/>
      <dgm:spPr/>
      <dgm:t>
        <a:bodyPr/>
        <a:lstStyle/>
        <a:p>
          <a:endParaRPr lang="tr-TR"/>
        </a:p>
      </dgm:t>
    </dgm:pt>
    <dgm:pt modelId="{3688B362-8744-4B14-B2A2-86D33A42AA12}">
      <dgm:prSet custT="1"/>
      <dgm:spPr/>
      <dgm:t>
        <a:bodyPr/>
        <a:lstStyle/>
        <a:p>
          <a:pPr rtl="0"/>
          <a:r>
            <a:rPr lang="tr-TR" sz="3200" b="1" dirty="0" smtClean="0"/>
            <a:t>İşyeri Sağlık ve Güvenlik Kurulu (İSGK)</a:t>
          </a:r>
          <a:endParaRPr lang="tr-TR" sz="3200" dirty="0"/>
        </a:p>
      </dgm:t>
    </dgm:pt>
    <dgm:pt modelId="{12198F55-2DF1-411F-95A7-44782E4DE841}" type="parTrans" cxnId="{06CEF229-38E3-432D-8DB9-17175FB32631}">
      <dgm:prSet/>
      <dgm:spPr/>
      <dgm:t>
        <a:bodyPr/>
        <a:lstStyle/>
        <a:p>
          <a:endParaRPr lang="tr-TR"/>
        </a:p>
      </dgm:t>
    </dgm:pt>
    <dgm:pt modelId="{6DBFB9B9-0EC9-449D-AD43-6C9A1ED7D896}" type="sibTrans" cxnId="{06CEF229-38E3-432D-8DB9-17175FB32631}">
      <dgm:prSet/>
      <dgm:spPr/>
      <dgm:t>
        <a:bodyPr/>
        <a:lstStyle/>
        <a:p>
          <a:endParaRPr lang="tr-TR"/>
        </a:p>
      </dgm:t>
    </dgm:pt>
    <dgm:pt modelId="{66047057-A9DB-4181-9655-0AF870C3EB6F}">
      <dgm:prSet custT="1"/>
      <dgm:spPr/>
      <dgm:t>
        <a:bodyPr/>
        <a:lstStyle/>
        <a:p>
          <a:pPr rtl="0"/>
          <a:r>
            <a:rPr lang="tr-TR" sz="2800" dirty="0" smtClean="0"/>
            <a:t>Elli  ve  daha  fazla  çalışanın  bulunduğu  ve  altı  aydan  fazla  süren  sürekli  işlerin  yapıldığı işyerlerinde  </a:t>
          </a:r>
          <a:r>
            <a:rPr lang="tr-TR" sz="2800" b="1" u="sng" dirty="0" smtClean="0"/>
            <a:t>işveren,  iş  sağlığı  ve  güvenliği  ile  ilgili  çalışmalarda  bulunmak  üzere  kurul oluşturur. </a:t>
          </a:r>
          <a:r>
            <a:rPr lang="tr-TR" sz="2800" dirty="0" smtClean="0"/>
            <a:t>İşveren, iş sağlığı ve güvenliği mevzuatına uygun kurul kararlarını uygular.</a:t>
          </a:r>
          <a:endParaRPr lang="tr-TR" sz="2800" dirty="0"/>
        </a:p>
      </dgm:t>
    </dgm:pt>
    <dgm:pt modelId="{31AF1532-3899-42B5-8EBF-158DF3010D46}" type="parTrans" cxnId="{CF7102FB-1128-4A19-A446-41501ED5ADE5}">
      <dgm:prSet/>
      <dgm:spPr/>
      <dgm:t>
        <a:bodyPr/>
        <a:lstStyle/>
        <a:p>
          <a:endParaRPr lang="tr-TR"/>
        </a:p>
      </dgm:t>
    </dgm:pt>
    <dgm:pt modelId="{241E4C5C-760C-43C1-B288-2CB5AE2988A2}" type="sibTrans" cxnId="{CF7102FB-1128-4A19-A446-41501ED5ADE5}">
      <dgm:prSet/>
      <dgm:spPr/>
      <dgm:t>
        <a:bodyPr/>
        <a:lstStyle/>
        <a:p>
          <a:endParaRPr lang="tr-TR"/>
        </a:p>
      </dgm:t>
    </dgm:pt>
    <dgm:pt modelId="{709D5B43-0C5D-4DB1-9FF4-3913667D6D81}" type="pres">
      <dgm:prSet presAssocID="{06BA9938-5011-4DF5-9672-F94003A00EA7}" presName="diagram" presStyleCnt="0">
        <dgm:presLayoutVars>
          <dgm:dir/>
          <dgm:animLvl val="lvl"/>
          <dgm:resizeHandles val="exact"/>
        </dgm:presLayoutVars>
      </dgm:prSet>
      <dgm:spPr/>
      <dgm:t>
        <a:bodyPr/>
        <a:lstStyle/>
        <a:p>
          <a:endParaRPr lang="tr-TR"/>
        </a:p>
      </dgm:t>
    </dgm:pt>
    <dgm:pt modelId="{296348A4-A787-4F40-A986-0AD5453BC461}" type="pres">
      <dgm:prSet presAssocID="{3688B362-8744-4B14-B2A2-86D33A42AA12}" presName="compNode" presStyleCnt="0"/>
      <dgm:spPr/>
    </dgm:pt>
    <dgm:pt modelId="{1E9B26C5-7D1D-423A-AB0C-CF2D1DAFBB69}" type="pres">
      <dgm:prSet presAssocID="{3688B362-8744-4B14-B2A2-86D33A42AA12}" presName="childRect" presStyleLbl="bgAcc1" presStyleIdx="0" presStyleCnt="1" custScaleX="256216">
        <dgm:presLayoutVars>
          <dgm:bulletEnabled val="1"/>
        </dgm:presLayoutVars>
      </dgm:prSet>
      <dgm:spPr/>
      <dgm:t>
        <a:bodyPr/>
        <a:lstStyle/>
        <a:p>
          <a:endParaRPr lang="tr-TR"/>
        </a:p>
      </dgm:t>
    </dgm:pt>
    <dgm:pt modelId="{77294EF5-8746-4C7A-B620-A307D756D1BE}" type="pres">
      <dgm:prSet presAssocID="{3688B362-8744-4B14-B2A2-86D33A42AA12}" presName="parentText" presStyleLbl="node1" presStyleIdx="0" presStyleCnt="0">
        <dgm:presLayoutVars>
          <dgm:chMax val="0"/>
          <dgm:bulletEnabled val="1"/>
        </dgm:presLayoutVars>
      </dgm:prSet>
      <dgm:spPr/>
      <dgm:t>
        <a:bodyPr/>
        <a:lstStyle/>
        <a:p>
          <a:endParaRPr lang="tr-TR"/>
        </a:p>
      </dgm:t>
    </dgm:pt>
    <dgm:pt modelId="{B80EDA27-F2F8-441A-AF65-034D9ACDF1FA}" type="pres">
      <dgm:prSet presAssocID="{3688B362-8744-4B14-B2A2-86D33A42AA12}" presName="parentRect" presStyleLbl="alignNode1" presStyleIdx="0" presStyleCnt="1" custScaleX="256216"/>
      <dgm:spPr/>
      <dgm:t>
        <a:bodyPr/>
        <a:lstStyle/>
        <a:p>
          <a:endParaRPr lang="tr-TR"/>
        </a:p>
      </dgm:t>
    </dgm:pt>
    <dgm:pt modelId="{C130B1E4-3182-466D-ACE0-625B56CDCA90}" type="pres">
      <dgm:prSet presAssocID="{3688B362-8744-4B14-B2A2-86D33A42AA12}" presName="adorn" presStyleLbl="fgAccFollowNode1" presStyleIdx="0" presStyleCnt="1" custLinFactX="78386" custLinFactNeighborX="100000" custLinFactNeighborY="-2531"/>
      <dgm:spPr>
        <a:blipFill rotWithShape="0">
          <a:blip xmlns:r="http://schemas.openxmlformats.org/officeDocument/2006/relationships" r:embed="rId1"/>
          <a:stretch>
            <a:fillRect/>
          </a:stretch>
        </a:blipFill>
      </dgm:spPr>
      <dgm:t>
        <a:bodyPr/>
        <a:lstStyle/>
        <a:p>
          <a:endParaRPr lang="tr-TR"/>
        </a:p>
      </dgm:t>
    </dgm:pt>
  </dgm:ptLst>
  <dgm:cxnLst>
    <dgm:cxn modelId="{719BD799-CCDF-4933-87CA-1CF8F2FFB7D5}" type="presOf" srcId="{06BA9938-5011-4DF5-9672-F94003A00EA7}" destId="{709D5B43-0C5D-4DB1-9FF4-3913667D6D81}" srcOrd="0" destOrd="0" presId="urn:microsoft.com/office/officeart/2005/8/layout/bList2#7"/>
    <dgm:cxn modelId="{06CEF229-38E3-432D-8DB9-17175FB32631}" srcId="{06BA9938-5011-4DF5-9672-F94003A00EA7}" destId="{3688B362-8744-4B14-B2A2-86D33A42AA12}" srcOrd="0" destOrd="0" parTransId="{12198F55-2DF1-411F-95A7-44782E4DE841}" sibTransId="{6DBFB9B9-0EC9-449D-AD43-6C9A1ED7D896}"/>
    <dgm:cxn modelId="{CF7102FB-1128-4A19-A446-41501ED5ADE5}" srcId="{3688B362-8744-4B14-B2A2-86D33A42AA12}" destId="{66047057-A9DB-4181-9655-0AF870C3EB6F}" srcOrd="0" destOrd="0" parTransId="{31AF1532-3899-42B5-8EBF-158DF3010D46}" sibTransId="{241E4C5C-760C-43C1-B288-2CB5AE2988A2}"/>
    <dgm:cxn modelId="{0D0D81DA-8375-4A74-ADDC-B6A179616D5D}" type="presOf" srcId="{3688B362-8744-4B14-B2A2-86D33A42AA12}" destId="{B80EDA27-F2F8-441A-AF65-034D9ACDF1FA}" srcOrd="1" destOrd="0" presId="urn:microsoft.com/office/officeart/2005/8/layout/bList2#7"/>
    <dgm:cxn modelId="{07AD127E-F66E-4AE8-BAAB-6E1C661640B9}" type="presOf" srcId="{3688B362-8744-4B14-B2A2-86D33A42AA12}" destId="{77294EF5-8746-4C7A-B620-A307D756D1BE}" srcOrd="0" destOrd="0" presId="urn:microsoft.com/office/officeart/2005/8/layout/bList2#7"/>
    <dgm:cxn modelId="{ED2617B3-C845-45DA-9CBB-506F4B917BC3}" type="presOf" srcId="{66047057-A9DB-4181-9655-0AF870C3EB6F}" destId="{1E9B26C5-7D1D-423A-AB0C-CF2D1DAFBB69}" srcOrd="0" destOrd="0" presId="urn:microsoft.com/office/officeart/2005/8/layout/bList2#7"/>
    <dgm:cxn modelId="{76E4E359-3584-4F2D-AADA-473B6C11BA7F}" type="presParOf" srcId="{709D5B43-0C5D-4DB1-9FF4-3913667D6D81}" destId="{296348A4-A787-4F40-A986-0AD5453BC461}" srcOrd="0" destOrd="0" presId="urn:microsoft.com/office/officeart/2005/8/layout/bList2#7"/>
    <dgm:cxn modelId="{33893646-DAD9-404D-BC2A-9B0BB7443FCB}" type="presParOf" srcId="{296348A4-A787-4F40-A986-0AD5453BC461}" destId="{1E9B26C5-7D1D-423A-AB0C-CF2D1DAFBB69}" srcOrd="0" destOrd="0" presId="urn:microsoft.com/office/officeart/2005/8/layout/bList2#7"/>
    <dgm:cxn modelId="{7A2E3F67-BC46-485A-ACE2-BCB3B4413576}" type="presParOf" srcId="{296348A4-A787-4F40-A986-0AD5453BC461}" destId="{77294EF5-8746-4C7A-B620-A307D756D1BE}" srcOrd="1" destOrd="0" presId="urn:microsoft.com/office/officeart/2005/8/layout/bList2#7"/>
    <dgm:cxn modelId="{E727A89B-FE74-42B9-9DB6-88D92AF14CDE}" type="presParOf" srcId="{296348A4-A787-4F40-A986-0AD5453BC461}" destId="{B80EDA27-F2F8-441A-AF65-034D9ACDF1FA}" srcOrd="2" destOrd="0" presId="urn:microsoft.com/office/officeart/2005/8/layout/bList2#7"/>
    <dgm:cxn modelId="{81D8EE29-BF32-48F7-8F43-88A0DA436706}" type="presParOf" srcId="{296348A4-A787-4F40-A986-0AD5453BC461}" destId="{C130B1E4-3182-466D-ACE0-625B56CDCA90}" srcOrd="3" destOrd="0" presId="urn:microsoft.com/office/officeart/2005/8/layout/bList2#7"/>
  </dgm:cxnLst>
  <dgm:bg/>
  <dgm:whole/>
  <dgm:extLst>
    <a:ext uri="http://schemas.microsoft.com/office/drawing/2008/diagram">
      <dsp:dataModelExt xmlns=""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7C0423B4-2FA8-48CA-9195-744BDBDC8CE6}"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tr-TR"/>
        </a:p>
      </dgm:t>
    </dgm:pt>
    <dgm:pt modelId="{EF157A5E-A843-43E4-8E80-D54521F5298D}">
      <dgm:prSet/>
      <dgm:spPr/>
      <dgm:t>
        <a:bodyPr/>
        <a:lstStyle/>
        <a:p>
          <a:pPr rtl="0"/>
          <a:r>
            <a:rPr lang="tr-TR" b="1" dirty="0" smtClean="0"/>
            <a:t>Eğer asıl işveren-alt işveren ilişkisi varsa (M</a:t>
          </a:r>
          <a:r>
            <a:rPr lang="en-GB" b="1" dirty="0" smtClean="0"/>
            <a:t>d.</a:t>
          </a:r>
          <a:r>
            <a:rPr lang="tr-TR" b="1" dirty="0" smtClean="0"/>
            <a:t>4)</a:t>
          </a:r>
          <a:endParaRPr lang="en-GB" dirty="0"/>
        </a:p>
      </dgm:t>
    </dgm:pt>
    <dgm:pt modelId="{4F05C3B2-9B70-4DD7-BEDF-9D4363E0C9AF}" type="parTrans" cxnId="{167773DF-5E51-42EF-8043-575BC9418EDD}">
      <dgm:prSet/>
      <dgm:spPr/>
      <dgm:t>
        <a:bodyPr/>
        <a:lstStyle/>
        <a:p>
          <a:endParaRPr lang="tr-TR"/>
        </a:p>
      </dgm:t>
    </dgm:pt>
    <dgm:pt modelId="{B71DCE18-8957-4036-A7D9-B42B41A31B52}" type="sibTrans" cxnId="{167773DF-5E51-42EF-8043-575BC9418EDD}">
      <dgm:prSet/>
      <dgm:spPr/>
      <dgm:t>
        <a:bodyPr/>
        <a:lstStyle/>
        <a:p>
          <a:endParaRPr lang="tr-TR"/>
        </a:p>
      </dgm:t>
    </dgm:pt>
    <dgm:pt modelId="{2F061611-8858-4598-B311-C43AB542DE0C}">
      <dgm:prSet/>
      <dgm:spPr/>
      <dgm:t>
        <a:bodyPr/>
        <a:lstStyle/>
        <a:p>
          <a:pPr rtl="0"/>
          <a:r>
            <a:rPr lang="tr-TR" b="1" dirty="0" smtClean="0"/>
            <a:t>İşverene bağlı, </a:t>
          </a:r>
          <a:r>
            <a:rPr lang="tr-TR" dirty="0" smtClean="0"/>
            <a:t>fabrika, müessese, işletme veya işletmeler grubu gibi </a:t>
          </a:r>
          <a:r>
            <a:rPr lang="tr-TR" b="1" dirty="0" smtClean="0"/>
            <a:t>birden çok işyeri bulunduğu hallerde elli ve daha fazla çalışanın bulunduğu her bir işyerinde ayrı ayrı kurul kurulur.</a:t>
          </a:r>
          <a:endParaRPr lang="tr-TR" b="1" dirty="0"/>
        </a:p>
      </dgm:t>
    </dgm:pt>
    <dgm:pt modelId="{DCFE5805-9F77-4F57-ABCE-4CF1B9DB9FCF}" type="parTrans" cxnId="{40DA364D-A755-4984-8429-22A300960FAE}">
      <dgm:prSet/>
      <dgm:spPr/>
      <dgm:t>
        <a:bodyPr/>
        <a:lstStyle/>
        <a:p>
          <a:endParaRPr lang="tr-TR"/>
        </a:p>
      </dgm:t>
    </dgm:pt>
    <dgm:pt modelId="{D97CF55C-979C-4BFB-904A-50D16FD4175C}" type="sibTrans" cxnId="{40DA364D-A755-4984-8429-22A300960FAE}">
      <dgm:prSet/>
      <dgm:spPr/>
      <dgm:t>
        <a:bodyPr/>
        <a:lstStyle/>
        <a:p>
          <a:endParaRPr lang="tr-TR"/>
        </a:p>
      </dgm:t>
    </dgm:pt>
    <dgm:pt modelId="{A1FC17EC-ECEB-42A5-BAB4-6780B015C62D}" type="pres">
      <dgm:prSet presAssocID="{7C0423B4-2FA8-48CA-9195-744BDBDC8CE6}" presName="Name0" presStyleCnt="0">
        <dgm:presLayoutVars>
          <dgm:dir/>
          <dgm:animLvl val="lvl"/>
          <dgm:resizeHandles val="exact"/>
        </dgm:presLayoutVars>
      </dgm:prSet>
      <dgm:spPr/>
      <dgm:t>
        <a:bodyPr/>
        <a:lstStyle/>
        <a:p>
          <a:endParaRPr lang="tr-TR"/>
        </a:p>
      </dgm:t>
    </dgm:pt>
    <dgm:pt modelId="{F78D65C1-EFBF-4116-96C8-C7D023C7FE4A}" type="pres">
      <dgm:prSet presAssocID="{EF157A5E-A843-43E4-8E80-D54521F5298D}" presName="composite" presStyleCnt="0"/>
      <dgm:spPr/>
    </dgm:pt>
    <dgm:pt modelId="{340CDB4E-803C-4B1C-937E-B9AD2292D724}" type="pres">
      <dgm:prSet presAssocID="{EF157A5E-A843-43E4-8E80-D54521F5298D}" presName="parTx" presStyleLbl="alignNode1" presStyleIdx="0" presStyleCnt="1">
        <dgm:presLayoutVars>
          <dgm:chMax val="0"/>
          <dgm:chPref val="0"/>
          <dgm:bulletEnabled val="1"/>
        </dgm:presLayoutVars>
      </dgm:prSet>
      <dgm:spPr/>
      <dgm:t>
        <a:bodyPr/>
        <a:lstStyle/>
        <a:p>
          <a:endParaRPr lang="tr-TR"/>
        </a:p>
      </dgm:t>
    </dgm:pt>
    <dgm:pt modelId="{4DC51BF7-C027-4AAF-951B-0DC5F3D8907E}" type="pres">
      <dgm:prSet presAssocID="{EF157A5E-A843-43E4-8E80-D54521F5298D}" presName="desTx" presStyleLbl="alignAccFollowNode1" presStyleIdx="0" presStyleCnt="1">
        <dgm:presLayoutVars>
          <dgm:bulletEnabled val="1"/>
        </dgm:presLayoutVars>
      </dgm:prSet>
      <dgm:spPr/>
      <dgm:t>
        <a:bodyPr/>
        <a:lstStyle/>
        <a:p>
          <a:endParaRPr lang="tr-TR"/>
        </a:p>
      </dgm:t>
    </dgm:pt>
  </dgm:ptLst>
  <dgm:cxnLst>
    <dgm:cxn modelId="{291653CE-954A-4386-ADFF-CA37F099A522}" type="presOf" srcId="{2F061611-8858-4598-B311-C43AB542DE0C}" destId="{4DC51BF7-C027-4AAF-951B-0DC5F3D8907E}" srcOrd="0" destOrd="0" presId="urn:microsoft.com/office/officeart/2005/8/layout/hList1"/>
    <dgm:cxn modelId="{438657D5-E9DA-4B29-BA88-B335F68C3E4A}" type="presOf" srcId="{7C0423B4-2FA8-48CA-9195-744BDBDC8CE6}" destId="{A1FC17EC-ECEB-42A5-BAB4-6780B015C62D}" srcOrd="0" destOrd="0" presId="urn:microsoft.com/office/officeart/2005/8/layout/hList1"/>
    <dgm:cxn modelId="{40DA364D-A755-4984-8429-22A300960FAE}" srcId="{EF157A5E-A843-43E4-8E80-D54521F5298D}" destId="{2F061611-8858-4598-B311-C43AB542DE0C}" srcOrd="0" destOrd="0" parTransId="{DCFE5805-9F77-4F57-ABCE-4CF1B9DB9FCF}" sibTransId="{D97CF55C-979C-4BFB-904A-50D16FD4175C}"/>
    <dgm:cxn modelId="{167773DF-5E51-42EF-8043-575BC9418EDD}" srcId="{7C0423B4-2FA8-48CA-9195-744BDBDC8CE6}" destId="{EF157A5E-A843-43E4-8E80-D54521F5298D}" srcOrd="0" destOrd="0" parTransId="{4F05C3B2-9B70-4DD7-BEDF-9D4363E0C9AF}" sibTransId="{B71DCE18-8957-4036-A7D9-B42B41A31B52}"/>
    <dgm:cxn modelId="{29CB587C-8BB2-43E9-99C6-25EEF1A9732C}" type="presOf" srcId="{EF157A5E-A843-43E4-8E80-D54521F5298D}" destId="{340CDB4E-803C-4B1C-937E-B9AD2292D724}" srcOrd="0" destOrd="0" presId="urn:microsoft.com/office/officeart/2005/8/layout/hList1"/>
    <dgm:cxn modelId="{C9CA05E8-04E0-4CCE-84BB-F1DD22AAB5A4}" type="presParOf" srcId="{A1FC17EC-ECEB-42A5-BAB4-6780B015C62D}" destId="{F78D65C1-EFBF-4116-96C8-C7D023C7FE4A}" srcOrd="0" destOrd="0" presId="urn:microsoft.com/office/officeart/2005/8/layout/hList1"/>
    <dgm:cxn modelId="{04814E25-5175-40DC-9A6B-3976B3A6CB5A}" type="presParOf" srcId="{F78D65C1-EFBF-4116-96C8-C7D023C7FE4A}" destId="{340CDB4E-803C-4B1C-937E-B9AD2292D724}" srcOrd="0" destOrd="0" presId="urn:microsoft.com/office/officeart/2005/8/layout/hList1"/>
    <dgm:cxn modelId="{831F72B3-6B15-42D0-9965-D9BA94DA34F2}" type="presParOf" srcId="{F78D65C1-EFBF-4116-96C8-C7D023C7FE4A}" destId="{4DC51BF7-C027-4AAF-951B-0DC5F3D8907E}" srcOrd="1" destOrd="0" presId="urn:microsoft.com/office/officeart/2005/8/layout/hList1"/>
  </dgm:cxnLst>
  <dgm:bg/>
  <dgm:whole/>
  <dgm:extLst>
    <a:ext uri="http://schemas.microsoft.com/office/drawing/2008/diagram">
      <dsp:dataModelExt xmlns=""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E2070A5A-74EF-40C8-8A73-E547DAEB0F5C}" type="doc">
      <dgm:prSet loTypeId="urn:microsoft.com/office/officeart/2005/8/layout/radial6" loCatId="cycle" qsTypeId="urn:microsoft.com/office/officeart/2005/8/quickstyle/simple2" qsCatId="simple" csTypeId="urn:microsoft.com/office/officeart/2005/8/colors/accent1_2" csCatId="accent1" phldr="1"/>
      <dgm:spPr/>
      <dgm:t>
        <a:bodyPr/>
        <a:lstStyle/>
        <a:p>
          <a:endParaRPr lang="tr-TR"/>
        </a:p>
      </dgm:t>
    </dgm:pt>
    <dgm:pt modelId="{B3C6BD20-7665-4A7D-BD50-D49FB902B8FD}">
      <dgm:prSet phldrT="[Metin]">
        <dgm:style>
          <a:lnRef idx="1">
            <a:schemeClr val="accent2"/>
          </a:lnRef>
          <a:fillRef idx="2">
            <a:schemeClr val="accent2"/>
          </a:fillRef>
          <a:effectRef idx="1">
            <a:schemeClr val="accent2"/>
          </a:effectRef>
          <a:fontRef idx="minor">
            <a:schemeClr val="dk1"/>
          </a:fontRef>
        </dgm:style>
      </dgm:prSet>
      <dgm:spPr/>
      <dgm:t>
        <a:bodyPr/>
        <a:lstStyle/>
        <a:p>
          <a:r>
            <a:rPr lang="tr-TR" b="1" dirty="0" smtClean="0"/>
            <a:t>İSG Kurul Üyeleri</a:t>
          </a:r>
          <a:endParaRPr lang="tr-TR" b="1" dirty="0"/>
        </a:p>
      </dgm:t>
    </dgm:pt>
    <dgm:pt modelId="{F6936766-A489-4AA7-97DC-2D93639ACB4B}" type="parTrans" cxnId="{6ED42448-43C5-4887-BABB-191CCF7B6E03}">
      <dgm:prSet/>
      <dgm:spPr/>
      <dgm:t>
        <a:bodyPr/>
        <a:lstStyle/>
        <a:p>
          <a:endParaRPr lang="tr-TR"/>
        </a:p>
      </dgm:t>
    </dgm:pt>
    <dgm:pt modelId="{664E9DEF-16E4-412F-B658-D4AD28D0C9D9}" type="sibTrans" cxnId="{6ED42448-43C5-4887-BABB-191CCF7B6E03}">
      <dgm:prSet/>
      <dgm:spPr/>
      <dgm:t>
        <a:bodyPr/>
        <a:lstStyle/>
        <a:p>
          <a:endParaRPr lang="tr-TR"/>
        </a:p>
      </dgm:t>
    </dgm:pt>
    <dgm:pt modelId="{D713E08E-BD6F-4E3B-B7A0-19D70EE2738A}">
      <dgm:prSet phldrT="[Metin]" custT="1">
        <dgm:style>
          <a:lnRef idx="1">
            <a:schemeClr val="accent6"/>
          </a:lnRef>
          <a:fillRef idx="3">
            <a:schemeClr val="accent6"/>
          </a:fillRef>
          <a:effectRef idx="2">
            <a:schemeClr val="accent6"/>
          </a:effectRef>
          <a:fontRef idx="minor">
            <a:schemeClr val="lt1"/>
          </a:fontRef>
        </dgm:style>
      </dgm:prSet>
      <dgm:spPr/>
      <dgm:t>
        <a:bodyPr/>
        <a:lstStyle/>
        <a:p>
          <a:r>
            <a:rPr lang="tr-TR" sz="1800" b="1" dirty="0" smtClean="0"/>
            <a:t>İşveren veya Vekili</a:t>
          </a:r>
          <a:endParaRPr lang="tr-TR" sz="1800" b="1" dirty="0"/>
        </a:p>
      </dgm:t>
    </dgm:pt>
    <dgm:pt modelId="{797E67FC-9CDE-4C57-950A-06A09328AEEB}" type="parTrans" cxnId="{0BEEB23C-7232-4877-ADC0-1D4ACCCAD456}">
      <dgm:prSet/>
      <dgm:spPr/>
      <dgm:t>
        <a:bodyPr/>
        <a:lstStyle/>
        <a:p>
          <a:endParaRPr lang="tr-TR"/>
        </a:p>
      </dgm:t>
    </dgm:pt>
    <dgm:pt modelId="{9BA62323-A7CF-4800-BAFB-09CAC51B6A93}" type="sibTrans" cxnId="{0BEEB23C-7232-4877-ADC0-1D4ACCCAD456}">
      <dgm:prSet/>
      <dgm:spPr/>
      <dgm:t>
        <a:bodyPr/>
        <a:lstStyle/>
        <a:p>
          <a:endParaRPr lang="tr-TR"/>
        </a:p>
      </dgm:t>
    </dgm:pt>
    <dgm:pt modelId="{EED5051F-CB9A-4D47-B7AD-B871C90648F3}">
      <dgm:prSet phldrT="[Metin]">
        <dgm:style>
          <a:lnRef idx="1">
            <a:schemeClr val="accent2"/>
          </a:lnRef>
          <a:fillRef idx="3">
            <a:schemeClr val="accent2"/>
          </a:fillRef>
          <a:effectRef idx="2">
            <a:schemeClr val="accent2"/>
          </a:effectRef>
          <a:fontRef idx="minor">
            <a:schemeClr val="lt1"/>
          </a:fontRef>
        </dgm:style>
      </dgm:prSet>
      <dgm:spPr/>
      <dgm:t>
        <a:bodyPr/>
        <a:lstStyle/>
        <a:p>
          <a:r>
            <a:rPr lang="tr-TR" b="1" dirty="0" smtClean="0"/>
            <a:t>Sivil Savunma Uzmanı</a:t>
          </a:r>
          <a:endParaRPr lang="tr-TR" b="1" dirty="0"/>
        </a:p>
      </dgm:t>
    </dgm:pt>
    <dgm:pt modelId="{70D47920-99E4-4363-A2F3-6DDAF950BBA7}" type="parTrans" cxnId="{99FD4183-43D7-47A0-B20F-3653F50B2544}">
      <dgm:prSet/>
      <dgm:spPr/>
      <dgm:t>
        <a:bodyPr/>
        <a:lstStyle/>
        <a:p>
          <a:endParaRPr lang="tr-TR"/>
        </a:p>
      </dgm:t>
    </dgm:pt>
    <dgm:pt modelId="{D6F1873C-823C-402C-A330-FB21E911B818}" type="sibTrans" cxnId="{99FD4183-43D7-47A0-B20F-3653F50B2544}">
      <dgm:prSet/>
      <dgm:spPr/>
      <dgm:t>
        <a:bodyPr/>
        <a:lstStyle/>
        <a:p>
          <a:endParaRPr lang="tr-TR"/>
        </a:p>
      </dgm:t>
    </dgm:pt>
    <dgm:pt modelId="{F15B5D38-88BE-4A77-B3C0-E13D399F6CCB}">
      <dgm:prSet phldrT="[Metin]">
        <dgm:style>
          <a:lnRef idx="1">
            <a:schemeClr val="accent4"/>
          </a:lnRef>
          <a:fillRef idx="3">
            <a:schemeClr val="accent4"/>
          </a:fillRef>
          <a:effectRef idx="2">
            <a:schemeClr val="accent4"/>
          </a:effectRef>
          <a:fontRef idx="minor">
            <a:schemeClr val="lt1"/>
          </a:fontRef>
        </dgm:style>
      </dgm:prSet>
      <dgm:spPr/>
      <dgm:t>
        <a:bodyPr/>
        <a:lstStyle/>
        <a:p>
          <a:r>
            <a:rPr lang="tr-TR" b="1" dirty="0" smtClean="0"/>
            <a:t>Çalışan Temsilcisi</a:t>
          </a:r>
          <a:endParaRPr lang="tr-TR" b="1" dirty="0"/>
        </a:p>
      </dgm:t>
    </dgm:pt>
    <dgm:pt modelId="{BB4478F3-4224-40E6-BBC5-1AC3A3908CED}" type="parTrans" cxnId="{0A040AA3-6520-435C-919B-2D659E4E5779}">
      <dgm:prSet/>
      <dgm:spPr/>
      <dgm:t>
        <a:bodyPr/>
        <a:lstStyle/>
        <a:p>
          <a:endParaRPr lang="tr-TR"/>
        </a:p>
      </dgm:t>
    </dgm:pt>
    <dgm:pt modelId="{BAFB31F1-0736-4F98-83F6-5DA3D4E67260}" type="sibTrans" cxnId="{0A040AA3-6520-435C-919B-2D659E4E5779}">
      <dgm:prSet/>
      <dgm:spPr/>
      <dgm:t>
        <a:bodyPr/>
        <a:lstStyle/>
        <a:p>
          <a:endParaRPr lang="tr-TR"/>
        </a:p>
      </dgm:t>
    </dgm:pt>
    <dgm:pt modelId="{5CE8DC3F-B1CA-4B22-9585-9D608ACFD3EB}">
      <dgm:prSet phldrT="[Metin]">
        <dgm:style>
          <a:lnRef idx="1">
            <a:schemeClr val="accent5"/>
          </a:lnRef>
          <a:fillRef idx="3">
            <a:schemeClr val="accent5"/>
          </a:fillRef>
          <a:effectRef idx="2">
            <a:schemeClr val="accent5"/>
          </a:effectRef>
          <a:fontRef idx="minor">
            <a:schemeClr val="lt1"/>
          </a:fontRef>
        </dgm:style>
      </dgm:prSet>
      <dgm:spPr/>
      <dgm:t>
        <a:bodyPr/>
        <a:lstStyle/>
        <a:p>
          <a:r>
            <a:rPr lang="tr-TR" b="1" dirty="0" smtClean="0"/>
            <a:t>Çalışan</a:t>
          </a:r>
          <a:endParaRPr lang="tr-TR" b="1" dirty="0"/>
        </a:p>
      </dgm:t>
    </dgm:pt>
    <dgm:pt modelId="{D371E57E-4A05-4990-A6B1-EC157D5F240D}" type="parTrans" cxnId="{4F750881-00CE-474B-9723-2ED4269CEE4D}">
      <dgm:prSet/>
      <dgm:spPr/>
      <dgm:t>
        <a:bodyPr/>
        <a:lstStyle/>
        <a:p>
          <a:endParaRPr lang="tr-TR"/>
        </a:p>
      </dgm:t>
    </dgm:pt>
    <dgm:pt modelId="{D79CA40E-EA25-4424-9507-EFF8420ED81B}" type="sibTrans" cxnId="{4F750881-00CE-474B-9723-2ED4269CEE4D}">
      <dgm:prSet/>
      <dgm:spPr/>
      <dgm:t>
        <a:bodyPr/>
        <a:lstStyle/>
        <a:p>
          <a:endParaRPr lang="tr-TR"/>
        </a:p>
      </dgm:t>
    </dgm:pt>
    <dgm:pt modelId="{ADE3FAAC-6565-4871-9589-DB5A76F52BF8}">
      <dgm:prSet custT="1">
        <dgm:style>
          <a:lnRef idx="1">
            <a:schemeClr val="dk1"/>
          </a:lnRef>
          <a:fillRef idx="2">
            <a:schemeClr val="dk1"/>
          </a:fillRef>
          <a:effectRef idx="1">
            <a:schemeClr val="dk1"/>
          </a:effectRef>
          <a:fontRef idx="minor">
            <a:schemeClr val="dk1"/>
          </a:fontRef>
        </dgm:style>
      </dgm:prSet>
      <dgm:spPr/>
      <dgm:t>
        <a:bodyPr/>
        <a:lstStyle/>
        <a:p>
          <a:r>
            <a:rPr lang="tr-TR" sz="1800" b="1" dirty="0" smtClean="0"/>
            <a:t>İSG Uzmanı</a:t>
          </a:r>
          <a:endParaRPr lang="tr-TR" sz="1800" b="1" dirty="0"/>
        </a:p>
      </dgm:t>
    </dgm:pt>
    <dgm:pt modelId="{7C212641-DA93-4118-AB99-1361D3A2403D}" type="parTrans" cxnId="{84E2672D-F505-423D-9B21-B6B2073B56B3}">
      <dgm:prSet/>
      <dgm:spPr/>
      <dgm:t>
        <a:bodyPr/>
        <a:lstStyle/>
        <a:p>
          <a:endParaRPr lang="tr-TR"/>
        </a:p>
      </dgm:t>
    </dgm:pt>
    <dgm:pt modelId="{F21A0B29-BE10-49CA-894B-C0E5F7C5B018}" type="sibTrans" cxnId="{84E2672D-F505-423D-9B21-B6B2073B56B3}">
      <dgm:prSet/>
      <dgm:spPr/>
      <dgm:t>
        <a:bodyPr/>
        <a:lstStyle/>
        <a:p>
          <a:endParaRPr lang="tr-TR"/>
        </a:p>
      </dgm:t>
    </dgm:pt>
    <dgm:pt modelId="{CC664795-5806-4ECD-B2E5-DF3E12E0EED6}">
      <dgm:prSet custT="1">
        <dgm:style>
          <a:lnRef idx="1">
            <a:schemeClr val="accent3"/>
          </a:lnRef>
          <a:fillRef idx="3">
            <a:schemeClr val="accent3"/>
          </a:fillRef>
          <a:effectRef idx="2">
            <a:schemeClr val="accent3"/>
          </a:effectRef>
          <a:fontRef idx="minor">
            <a:schemeClr val="lt1"/>
          </a:fontRef>
        </dgm:style>
      </dgm:prSet>
      <dgm:spPr/>
      <dgm:t>
        <a:bodyPr/>
        <a:lstStyle/>
        <a:p>
          <a:r>
            <a:rPr lang="tr-TR" sz="1600" b="1" dirty="0" smtClean="0"/>
            <a:t>İnsan Kaynakları Sorumlusu</a:t>
          </a:r>
          <a:endParaRPr lang="tr-TR" sz="1600" b="1" dirty="0"/>
        </a:p>
      </dgm:t>
    </dgm:pt>
    <dgm:pt modelId="{9FC331FC-6644-4D6D-8AA2-EB25E2EB6397}" type="parTrans" cxnId="{F2C11A02-A53C-43B9-A215-E9DCCCCD26E7}">
      <dgm:prSet/>
      <dgm:spPr/>
      <dgm:t>
        <a:bodyPr/>
        <a:lstStyle/>
        <a:p>
          <a:endParaRPr lang="tr-TR"/>
        </a:p>
      </dgm:t>
    </dgm:pt>
    <dgm:pt modelId="{2BC6657C-9811-4A2F-A50E-05F7DBD4DC5C}" type="sibTrans" cxnId="{F2C11A02-A53C-43B9-A215-E9DCCCCD26E7}">
      <dgm:prSet/>
      <dgm:spPr/>
      <dgm:t>
        <a:bodyPr/>
        <a:lstStyle/>
        <a:p>
          <a:endParaRPr lang="tr-TR"/>
        </a:p>
      </dgm:t>
    </dgm:pt>
    <dgm:pt modelId="{A2C53714-1F84-4A8B-9CFA-99F113D6A660}">
      <dgm:prSet custT="1">
        <dgm:style>
          <a:lnRef idx="1">
            <a:schemeClr val="dk1"/>
          </a:lnRef>
          <a:fillRef idx="2">
            <a:schemeClr val="dk1"/>
          </a:fillRef>
          <a:effectRef idx="1">
            <a:schemeClr val="dk1"/>
          </a:effectRef>
          <a:fontRef idx="minor">
            <a:schemeClr val="dk1"/>
          </a:fontRef>
        </dgm:style>
      </dgm:prSet>
      <dgm:spPr/>
      <dgm:t>
        <a:bodyPr/>
        <a:lstStyle/>
        <a:p>
          <a:r>
            <a:rPr lang="tr-TR" sz="1800" b="1" dirty="0" smtClean="0"/>
            <a:t>İşyeri Hekimi</a:t>
          </a:r>
          <a:endParaRPr lang="tr-TR" sz="1800" b="1" dirty="0"/>
        </a:p>
      </dgm:t>
    </dgm:pt>
    <dgm:pt modelId="{35C59479-DBE8-47B7-AC33-E5837BC86C87}" type="parTrans" cxnId="{BD6A29C6-370E-4E88-9E8C-44B455AFEC05}">
      <dgm:prSet/>
      <dgm:spPr/>
      <dgm:t>
        <a:bodyPr/>
        <a:lstStyle/>
        <a:p>
          <a:endParaRPr lang="tr-TR"/>
        </a:p>
      </dgm:t>
    </dgm:pt>
    <dgm:pt modelId="{0D393E36-78E7-4068-B174-0BE810DE8F98}" type="sibTrans" cxnId="{BD6A29C6-370E-4E88-9E8C-44B455AFEC05}">
      <dgm:prSet/>
      <dgm:spPr/>
      <dgm:t>
        <a:bodyPr/>
        <a:lstStyle/>
        <a:p>
          <a:endParaRPr lang="tr-TR"/>
        </a:p>
      </dgm:t>
    </dgm:pt>
    <dgm:pt modelId="{AABD3243-A43D-480B-A440-69A36D00E2E4}">
      <dgm:prSet/>
      <dgm:spPr/>
      <dgm:t>
        <a:bodyPr/>
        <a:lstStyle/>
        <a:p>
          <a:endParaRPr lang="tr-TR"/>
        </a:p>
      </dgm:t>
    </dgm:pt>
    <dgm:pt modelId="{625FA8AC-5C1F-4DC3-A216-3B191762FF79}" type="parTrans" cxnId="{E6C3FA2B-D576-483B-82E7-A16FB705F865}">
      <dgm:prSet/>
      <dgm:spPr/>
      <dgm:t>
        <a:bodyPr/>
        <a:lstStyle/>
        <a:p>
          <a:endParaRPr lang="tr-TR"/>
        </a:p>
      </dgm:t>
    </dgm:pt>
    <dgm:pt modelId="{9AD84B27-D472-4B1C-9B6D-1CDA2A32DA74}" type="sibTrans" cxnId="{E6C3FA2B-D576-483B-82E7-A16FB705F865}">
      <dgm:prSet/>
      <dgm:spPr/>
      <dgm:t>
        <a:bodyPr/>
        <a:lstStyle/>
        <a:p>
          <a:endParaRPr lang="tr-TR"/>
        </a:p>
      </dgm:t>
    </dgm:pt>
    <dgm:pt modelId="{0809B918-B9BA-41B9-B593-46D5A6D6250C}" type="pres">
      <dgm:prSet presAssocID="{E2070A5A-74EF-40C8-8A73-E547DAEB0F5C}" presName="Name0" presStyleCnt="0">
        <dgm:presLayoutVars>
          <dgm:chMax val="1"/>
          <dgm:dir/>
          <dgm:animLvl val="ctr"/>
          <dgm:resizeHandles val="exact"/>
        </dgm:presLayoutVars>
      </dgm:prSet>
      <dgm:spPr/>
      <dgm:t>
        <a:bodyPr/>
        <a:lstStyle/>
        <a:p>
          <a:endParaRPr lang="tr-TR"/>
        </a:p>
      </dgm:t>
    </dgm:pt>
    <dgm:pt modelId="{D765F7BF-320E-4CDD-8145-54D326D5C7CB}" type="pres">
      <dgm:prSet presAssocID="{B3C6BD20-7665-4A7D-BD50-D49FB902B8FD}" presName="centerShape" presStyleLbl="node0" presStyleIdx="0" presStyleCnt="1"/>
      <dgm:spPr/>
      <dgm:t>
        <a:bodyPr/>
        <a:lstStyle/>
        <a:p>
          <a:endParaRPr lang="tr-TR"/>
        </a:p>
      </dgm:t>
    </dgm:pt>
    <dgm:pt modelId="{0649FF62-FAA0-4C1B-8120-9C0AC592AC69}" type="pres">
      <dgm:prSet presAssocID="{D713E08E-BD6F-4E3B-B7A0-19D70EE2738A}" presName="node" presStyleLbl="node1" presStyleIdx="0" presStyleCnt="7">
        <dgm:presLayoutVars>
          <dgm:bulletEnabled val="1"/>
        </dgm:presLayoutVars>
      </dgm:prSet>
      <dgm:spPr/>
      <dgm:t>
        <a:bodyPr/>
        <a:lstStyle/>
        <a:p>
          <a:endParaRPr lang="tr-TR"/>
        </a:p>
      </dgm:t>
    </dgm:pt>
    <dgm:pt modelId="{F48705E0-479F-4352-80F4-52159972E6D0}" type="pres">
      <dgm:prSet presAssocID="{D713E08E-BD6F-4E3B-B7A0-19D70EE2738A}" presName="dummy" presStyleCnt="0"/>
      <dgm:spPr/>
    </dgm:pt>
    <dgm:pt modelId="{80B5220E-0248-4BD3-93F5-F8A37591F2B5}" type="pres">
      <dgm:prSet presAssocID="{9BA62323-A7CF-4800-BAFB-09CAC51B6A93}" presName="sibTrans" presStyleLbl="sibTrans2D1" presStyleIdx="0" presStyleCnt="7"/>
      <dgm:spPr/>
      <dgm:t>
        <a:bodyPr/>
        <a:lstStyle/>
        <a:p>
          <a:endParaRPr lang="tr-TR"/>
        </a:p>
      </dgm:t>
    </dgm:pt>
    <dgm:pt modelId="{FE92BF93-AE10-4FBE-80D9-A13845EC538D}" type="pres">
      <dgm:prSet presAssocID="{ADE3FAAC-6565-4871-9589-DB5A76F52BF8}" presName="node" presStyleLbl="node1" presStyleIdx="1" presStyleCnt="7">
        <dgm:presLayoutVars>
          <dgm:bulletEnabled val="1"/>
        </dgm:presLayoutVars>
      </dgm:prSet>
      <dgm:spPr/>
      <dgm:t>
        <a:bodyPr/>
        <a:lstStyle/>
        <a:p>
          <a:endParaRPr lang="tr-TR"/>
        </a:p>
      </dgm:t>
    </dgm:pt>
    <dgm:pt modelId="{29EC5AA2-4469-4FD3-B7E9-22EE9CBFC496}" type="pres">
      <dgm:prSet presAssocID="{ADE3FAAC-6565-4871-9589-DB5A76F52BF8}" presName="dummy" presStyleCnt="0"/>
      <dgm:spPr/>
    </dgm:pt>
    <dgm:pt modelId="{D33DFA86-B4AD-47D3-935E-B2992B4DD777}" type="pres">
      <dgm:prSet presAssocID="{F21A0B29-BE10-49CA-894B-C0E5F7C5B018}" presName="sibTrans" presStyleLbl="sibTrans2D1" presStyleIdx="1" presStyleCnt="7"/>
      <dgm:spPr/>
      <dgm:t>
        <a:bodyPr/>
        <a:lstStyle/>
        <a:p>
          <a:endParaRPr lang="tr-TR"/>
        </a:p>
      </dgm:t>
    </dgm:pt>
    <dgm:pt modelId="{DA9FDFED-B657-4969-B9E1-CBB1EA730C18}" type="pres">
      <dgm:prSet presAssocID="{A2C53714-1F84-4A8B-9CFA-99F113D6A660}" presName="node" presStyleLbl="node1" presStyleIdx="2" presStyleCnt="7">
        <dgm:presLayoutVars>
          <dgm:bulletEnabled val="1"/>
        </dgm:presLayoutVars>
      </dgm:prSet>
      <dgm:spPr/>
      <dgm:t>
        <a:bodyPr/>
        <a:lstStyle/>
        <a:p>
          <a:endParaRPr lang="tr-TR"/>
        </a:p>
      </dgm:t>
    </dgm:pt>
    <dgm:pt modelId="{28DBA596-FC5B-4407-849E-77CA174FAC95}" type="pres">
      <dgm:prSet presAssocID="{A2C53714-1F84-4A8B-9CFA-99F113D6A660}" presName="dummy" presStyleCnt="0"/>
      <dgm:spPr/>
    </dgm:pt>
    <dgm:pt modelId="{8A5DBC0D-320D-435E-8BF7-4587271681D6}" type="pres">
      <dgm:prSet presAssocID="{0D393E36-78E7-4068-B174-0BE810DE8F98}" presName="sibTrans" presStyleLbl="sibTrans2D1" presStyleIdx="2" presStyleCnt="7"/>
      <dgm:spPr/>
      <dgm:t>
        <a:bodyPr/>
        <a:lstStyle/>
        <a:p>
          <a:endParaRPr lang="tr-TR"/>
        </a:p>
      </dgm:t>
    </dgm:pt>
    <dgm:pt modelId="{221339FC-B5C2-4F0F-960E-747F53AD92E3}" type="pres">
      <dgm:prSet presAssocID="{CC664795-5806-4ECD-B2E5-DF3E12E0EED6}" presName="node" presStyleLbl="node1" presStyleIdx="3" presStyleCnt="7">
        <dgm:presLayoutVars>
          <dgm:bulletEnabled val="1"/>
        </dgm:presLayoutVars>
      </dgm:prSet>
      <dgm:spPr/>
      <dgm:t>
        <a:bodyPr/>
        <a:lstStyle/>
        <a:p>
          <a:endParaRPr lang="tr-TR"/>
        </a:p>
      </dgm:t>
    </dgm:pt>
    <dgm:pt modelId="{0F9E3D66-9B19-4D9B-A2B4-53593406C913}" type="pres">
      <dgm:prSet presAssocID="{CC664795-5806-4ECD-B2E5-DF3E12E0EED6}" presName="dummy" presStyleCnt="0"/>
      <dgm:spPr/>
    </dgm:pt>
    <dgm:pt modelId="{934CC233-87EA-41AF-A34E-39F421D77927}" type="pres">
      <dgm:prSet presAssocID="{2BC6657C-9811-4A2F-A50E-05F7DBD4DC5C}" presName="sibTrans" presStyleLbl="sibTrans2D1" presStyleIdx="3" presStyleCnt="7"/>
      <dgm:spPr/>
      <dgm:t>
        <a:bodyPr/>
        <a:lstStyle/>
        <a:p>
          <a:endParaRPr lang="tr-TR"/>
        </a:p>
      </dgm:t>
    </dgm:pt>
    <dgm:pt modelId="{8F729B4E-9B0E-48C0-88B5-AA51A55A112F}" type="pres">
      <dgm:prSet presAssocID="{EED5051F-CB9A-4D47-B7AD-B871C90648F3}" presName="node" presStyleLbl="node1" presStyleIdx="4" presStyleCnt="7">
        <dgm:presLayoutVars>
          <dgm:bulletEnabled val="1"/>
        </dgm:presLayoutVars>
      </dgm:prSet>
      <dgm:spPr/>
      <dgm:t>
        <a:bodyPr/>
        <a:lstStyle/>
        <a:p>
          <a:endParaRPr lang="tr-TR"/>
        </a:p>
      </dgm:t>
    </dgm:pt>
    <dgm:pt modelId="{30343D57-FC24-4EEC-A0AE-4CD7AF6B573D}" type="pres">
      <dgm:prSet presAssocID="{EED5051F-CB9A-4D47-B7AD-B871C90648F3}" presName="dummy" presStyleCnt="0"/>
      <dgm:spPr/>
    </dgm:pt>
    <dgm:pt modelId="{592A31BF-A647-4AAD-84CB-7017538374E5}" type="pres">
      <dgm:prSet presAssocID="{D6F1873C-823C-402C-A330-FB21E911B818}" presName="sibTrans" presStyleLbl="sibTrans2D1" presStyleIdx="4" presStyleCnt="7"/>
      <dgm:spPr/>
      <dgm:t>
        <a:bodyPr/>
        <a:lstStyle/>
        <a:p>
          <a:endParaRPr lang="tr-TR"/>
        </a:p>
      </dgm:t>
    </dgm:pt>
    <dgm:pt modelId="{C446A9F5-01CD-41F0-BC44-44B751D904E4}" type="pres">
      <dgm:prSet presAssocID="{F15B5D38-88BE-4A77-B3C0-E13D399F6CCB}" presName="node" presStyleLbl="node1" presStyleIdx="5" presStyleCnt="7">
        <dgm:presLayoutVars>
          <dgm:bulletEnabled val="1"/>
        </dgm:presLayoutVars>
      </dgm:prSet>
      <dgm:spPr/>
      <dgm:t>
        <a:bodyPr/>
        <a:lstStyle/>
        <a:p>
          <a:endParaRPr lang="tr-TR"/>
        </a:p>
      </dgm:t>
    </dgm:pt>
    <dgm:pt modelId="{EE3ABC8F-E848-41AD-93F6-B338BB4FAFDC}" type="pres">
      <dgm:prSet presAssocID="{F15B5D38-88BE-4A77-B3C0-E13D399F6CCB}" presName="dummy" presStyleCnt="0"/>
      <dgm:spPr/>
    </dgm:pt>
    <dgm:pt modelId="{55C31E3D-55B9-4284-84C5-3C71FB08FD53}" type="pres">
      <dgm:prSet presAssocID="{BAFB31F1-0736-4F98-83F6-5DA3D4E67260}" presName="sibTrans" presStyleLbl="sibTrans2D1" presStyleIdx="5" presStyleCnt="7"/>
      <dgm:spPr/>
      <dgm:t>
        <a:bodyPr/>
        <a:lstStyle/>
        <a:p>
          <a:endParaRPr lang="tr-TR"/>
        </a:p>
      </dgm:t>
    </dgm:pt>
    <dgm:pt modelId="{1398B0C3-3863-41D5-B919-24815CCE2E84}" type="pres">
      <dgm:prSet presAssocID="{5CE8DC3F-B1CA-4B22-9585-9D608ACFD3EB}" presName="node" presStyleLbl="node1" presStyleIdx="6" presStyleCnt="7">
        <dgm:presLayoutVars>
          <dgm:bulletEnabled val="1"/>
        </dgm:presLayoutVars>
      </dgm:prSet>
      <dgm:spPr/>
      <dgm:t>
        <a:bodyPr/>
        <a:lstStyle/>
        <a:p>
          <a:endParaRPr lang="tr-TR"/>
        </a:p>
      </dgm:t>
    </dgm:pt>
    <dgm:pt modelId="{C2666A2A-AD84-4FE5-9D2E-A3282CB9FF6E}" type="pres">
      <dgm:prSet presAssocID="{5CE8DC3F-B1CA-4B22-9585-9D608ACFD3EB}" presName="dummy" presStyleCnt="0"/>
      <dgm:spPr/>
    </dgm:pt>
    <dgm:pt modelId="{6A778117-BDA2-4101-9042-ECE44D8D358B}" type="pres">
      <dgm:prSet presAssocID="{D79CA40E-EA25-4424-9507-EFF8420ED81B}" presName="sibTrans" presStyleLbl="sibTrans2D1" presStyleIdx="6" presStyleCnt="7"/>
      <dgm:spPr/>
      <dgm:t>
        <a:bodyPr/>
        <a:lstStyle/>
        <a:p>
          <a:endParaRPr lang="tr-TR"/>
        </a:p>
      </dgm:t>
    </dgm:pt>
  </dgm:ptLst>
  <dgm:cxnLst>
    <dgm:cxn modelId="{E7506AD8-52F4-4E1E-95C0-E3BCD8E9A8B2}" type="presOf" srcId="{BAFB31F1-0736-4F98-83F6-5DA3D4E67260}" destId="{55C31E3D-55B9-4284-84C5-3C71FB08FD53}" srcOrd="0" destOrd="0" presId="urn:microsoft.com/office/officeart/2005/8/layout/radial6"/>
    <dgm:cxn modelId="{BD6A29C6-370E-4E88-9E8C-44B455AFEC05}" srcId="{B3C6BD20-7665-4A7D-BD50-D49FB902B8FD}" destId="{A2C53714-1F84-4A8B-9CFA-99F113D6A660}" srcOrd="2" destOrd="0" parTransId="{35C59479-DBE8-47B7-AC33-E5837BC86C87}" sibTransId="{0D393E36-78E7-4068-B174-0BE810DE8F98}"/>
    <dgm:cxn modelId="{354DAFFC-309A-4E75-BA46-6A6A0B60A420}" type="presOf" srcId="{EED5051F-CB9A-4D47-B7AD-B871C90648F3}" destId="{8F729B4E-9B0E-48C0-88B5-AA51A55A112F}" srcOrd="0" destOrd="0" presId="urn:microsoft.com/office/officeart/2005/8/layout/radial6"/>
    <dgm:cxn modelId="{931E6337-1601-46FD-9AAA-02CF5E128940}" type="presOf" srcId="{5CE8DC3F-B1CA-4B22-9585-9D608ACFD3EB}" destId="{1398B0C3-3863-41D5-B919-24815CCE2E84}" srcOrd="0" destOrd="0" presId="urn:microsoft.com/office/officeart/2005/8/layout/radial6"/>
    <dgm:cxn modelId="{DB41C479-8339-4CC1-AB24-2B33D5D47D79}" type="presOf" srcId="{F21A0B29-BE10-49CA-894B-C0E5F7C5B018}" destId="{D33DFA86-B4AD-47D3-935E-B2992B4DD777}" srcOrd="0" destOrd="0" presId="urn:microsoft.com/office/officeart/2005/8/layout/radial6"/>
    <dgm:cxn modelId="{4443C6C8-D39C-447C-8028-DEDE478700ED}" type="presOf" srcId="{F15B5D38-88BE-4A77-B3C0-E13D399F6CCB}" destId="{C446A9F5-01CD-41F0-BC44-44B751D904E4}" srcOrd="0" destOrd="0" presId="urn:microsoft.com/office/officeart/2005/8/layout/radial6"/>
    <dgm:cxn modelId="{8B5F9F63-2B48-440F-BED3-A9DE51E3E957}" type="presOf" srcId="{CC664795-5806-4ECD-B2E5-DF3E12E0EED6}" destId="{221339FC-B5C2-4F0F-960E-747F53AD92E3}" srcOrd="0" destOrd="0" presId="urn:microsoft.com/office/officeart/2005/8/layout/radial6"/>
    <dgm:cxn modelId="{84E2672D-F505-423D-9B21-B6B2073B56B3}" srcId="{B3C6BD20-7665-4A7D-BD50-D49FB902B8FD}" destId="{ADE3FAAC-6565-4871-9589-DB5A76F52BF8}" srcOrd="1" destOrd="0" parTransId="{7C212641-DA93-4118-AB99-1361D3A2403D}" sibTransId="{F21A0B29-BE10-49CA-894B-C0E5F7C5B018}"/>
    <dgm:cxn modelId="{0A040AA3-6520-435C-919B-2D659E4E5779}" srcId="{B3C6BD20-7665-4A7D-BD50-D49FB902B8FD}" destId="{F15B5D38-88BE-4A77-B3C0-E13D399F6CCB}" srcOrd="5" destOrd="0" parTransId="{BB4478F3-4224-40E6-BBC5-1AC3A3908CED}" sibTransId="{BAFB31F1-0736-4F98-83F6-5DA3D4E67260}"/>
    <dgm:cxn modelId="{50F272CC-F702-4EE2-808A-C0003BE93273}" type="presOf" srcId="{B3C6BD20-7665-4A7D-BD50-D49FB902B8FD}" destId="{D765F7BF-320E-4CDD-8145-54D326D5C7CB}" srcOrd="0" destOrd="0" presId="urn:microsoft.com/office/officeart/2005/8/layout/radial6"/>
    <dgm:cxn modelId="{99FD4183-43D7-47A0-B20F-3653F50B2544}" srcId="{B3C6BD20-7665-4A7D-BD50-D49FB902B8FD}" destId="{EED5051F-CB9A-4D47-B7AD-B871C90648F3}" srcOrd="4" destOrd="0" parTransId="{70D47920-99E4-4363-A2F3-6DDAF950BBA7}" sibTransId="{D6F1873C-823C-402C-A330-FB21E911B818}"/>
    <dgm:cxn modelId="{90408D0A-FC10-4D22-930F-C6E39F277E8F}" type="presOf" srcId="{D713E08E-BD6F-4E3B-B7A0-19D70EE2738A}" destId="{0649FF62-FAA0-4C1B-8120-9C0AC592AC69}" srcOrd="0" destOrd="0" presId="urn:microsoft.com/office/officeart/2005/8/layout/radial6"/>
    <dgm:cxn modelId="{E08B0F39-CF3F-458C-BCDE-FC7F328D5B5D}" type="presOf" srcId="{2BC6657C-9811-4A2F-A50E-05F7DBD4DC5C}" destId="{934CC233-87EA-41AF-A34E-39F421D77927}" srcOrd="0" destOrd="0" presId="urn:microsoft.com/office/officeart/2005/8/layout/radial6"/>
    <dgm:cxn modelId="{8BC6FD6D-4F5A-40CC-BBAA-F2EFC641D38F}" type="presOf" srcId="{D6F1873C-823C-402C-A330-FB21E911B818}" destId="{592A31BF-A647-4AAD-84CB-7017538374E5}" srcOrd="0" destOrd="0" presId="urn:microsoft.com/office/officeart/2005/8/layout/radial6"/>
    <dgm:cxn modelId="{0BEEB23C-7232-4877-ADC0-1D4ACCCAD456}" srcId="{B3C6BD20-7665-4A7D-BD50-D49FB902B8FD}" destId="{D713E08E-BD6F-4E3B-B7A0-19D70EE2738A}" srcOrd="0" destOrd="0" parTransId="{797E67FC-9CDE-4C57-950A-06A09328AEEB}" sibTransId="{9BA62323-A7CF-4800-BAFB-09CAC51B6A93}"/>
    <dgm:cxn modelId="{0616DE2C-6372-4488-86E5-93DC2F1750FF}" type="presOf" srcId="{D79CA40E-EA25-4424-9507-EFF8420ED81B}" destId="{6A778117-BDA2-4101-9042-ECE44D8D358B}" srcOrd="0" destOrd="0" presId="urn:microsoft.com/office/officeart/2005/8/layout/radial6"/>
    <dgm:cxn modelId="{E65144F3-17B4-4069-A2C1-C97F48BBC67B}" type="presOf" srcId="{A2C53714-1F84-4A8B-9CFA-99F113D6A660}" destId="{DA9FDFED-B657-4969-B9E1-CBB1EA730C18}" srcOrd="0" destOrd="0" presId="urn:microsoft.com/office/officeart/2005/8/layout/radial6"/>
    <dgm:cxn modelId="{68B0CC2A-3EF0-49F1-BB56-DD550CB2AE1F}" type="presOf" srcId="{E2070A5A-74EF-40C8-8A73-E547DAEB0F5C}" destId="{0809B918-B9BA-41B9-B593-46D5A6D6250C}" srcOrd="0" destOrd="0" presId="urn:microsoft.com/office/officeart/2005/8/layout/radial6"/>
    <dgm:cxn modelId="{392C9071-09D5-4689-9D34-65F065A41980}" type="presOf" srcId="{0D393E36-78E7-4068-B174-0BE810DE8F98}" destId="{8A5DBC0D-320D-435E-8BF7-4587271681D6}" srcOrd="0" destOrd="0" presId="urn:microsoft.com/office/officeart/2005/8/layout/radial6"/>
    <dgm:cxn modelId="{F2C11A02-A53C-43B9-A215-E9DCCCCD26E7}" srcId="{B3C6BD20-7665-4A7D-BD50-D49FB902B8FD}" destId="{CC664795-5806-4ECD-B2E5-DF3E12E0EED6}" srcOrd="3" destOrd="0" parTransId="{9FC331FC-6644-4D6D-8AA2-EB25E2EB6397}" sibTransId="{2BC6657C-9811-4A2F-A50E-05F7DBD4DC5C}"/>
    <dgm:cxn modelId="{B8BEF7E7-576F-4389-8406-5E7E4DA7BB8D}" type="presOf" srcId="{ADE3FAAC-6565-4871-9589-DB5A76F52BF8}" destId="{FE92BF93-AE10-4FBE-80D9-A13845EC538D}" srcOrd="0" destOrd="0" presId="urn:microsoft.com/office/officeart/2005/8/layout/radial6"/>
    <dgm:cxn modelId="{E6C3FA2B-D576-483B-82E7-A16FB705F865}" srcId="{E2070A5A-74EF-40C8-8A73-E547DAEB0F5C}" destId="{AABD3243-A43D-480B-A440-69A36D00E2E4}" srcOrd="1" destOrd="0" parTransId="{625FA8AC-5C1F-4DC3-A216-3B191762FF79}" sibTransId="{9AD84B27-D472-4B1C-9B6D-1CDA2A32DA74}"/>
    <dgm:cxn modelId="{6ED42448-43C5-4887-BABB-191CCF7B6E03}" srcId="{E2070A5A-74EF-40C8-8A73-E547DAEB0F5C}" destId="{B3C6BD20-7665-4A7D-BD50-D49FB902B8FD}" srcOrd="0" destOrd="0" parTransId="{F6936766-A489-4AA7-97DC-2D93639ACB4B}" sibTransId="{664E9DEF-16E4-412F-B658-D4AD28D0C9D9}"/>
    <dgm:cxn modelId="{4F750881-00CE-474B-9723-2ED4269CEE4D}" srcId="{B3C6BD20-7665-4A7D-BD50-D49FB902B8FD}" destId="{5CE8DC3F-B1CA-4B22-9585-9D608ACFD3EB}" srcOrd="6" destOrd="0" parTransId="{D371E57E-4A05-4990-A6B1-EC157D5F240D}" sibTransId="{D79CA40E-EA25-4424-9507-EFF8420ED81B}"/>
    <dgm:cxn modelId="{BE1D484A-841B-4A6E-8A60-B41ACE030A03}" type="presOf" srcId="{9BA62323-A7CF-4800-BAFB-09CAC51B6A93}" destId="{80B5220E-0248-4BD3-93F5-F8A37591F2B5}" srcOrd="0" destOrd="0" presId="urn:microsoft.com/office/officeart/2005/8/layout/radial6"/>
    <dgm:cxn modelId="{4EA7CD44-AF28-4C39-B9EE-D8F237EE85FF}" type="presParOf" srcId="{0809B918-B9BA-41B9-B593-46D5A6D6250C}" destId="{D765F7BF-320E-4CDD-8145-54D326D5C7CB}" srcOrd="0" destOrd="0" presId="urn:microsoft.com/office/officeart/2005/8/layout/radial6"/>
    <dgm:cxn modelId="{7324B965-6587-4C02-BDF0-F3C7BEA01FB2}" type="presParOf" srcId="{0809B918-B9BA-41B9-B593-46D5A6D6250C}" destId="{0649FF62-FAA0-4C1B-8120-9C0AC592AC69}" srcOrd="1" destOrd="0" presId="urn:microsoft.com/office/officeart/2005/8/layout/radial6"/>
    <dgm:cxn modelId="{CAB5D343-27A1-4F47-8D96-EAFBA5ABDC01}" type="presParOf" srcId="{0809B918-B9BA-41B9-B593-46D5A6D6250C}" destId="{F48705E0-479F-4352-80F4-52159972E6D0}" srcOrd="2" destOrd="0" presId="urn:microsoft.com/office/officeart/2005/8/layout/radial6"/>
    <dgm:cxn modelId="{C68AEED8-F624-45C8-9A0C-D3E9CAC5720C}" type="presParOf" srcId="{0809B918-B9BA-41B9-B593-46D5A6D6250C}" destId="{80B5220E-0248-4BD3-93F5-F8A37591F2B5}" srcOrd="3" destOrd="0" presId="urn:microsoft.com/office/officeart/2005/8/layout/radial6"/>
    <dgm:cxn modelId="{CEFA8200-83CC-479B-8EFB-4E0487CA7888}" type="presParOf" srcId="{0809B918-B9BA-41B9-B593-46D5A6D6250C}" destId="{FE92BF93-AE10-4FBE-80D9-A13845EC538D}" srcOrd="4" destOrd="0" presId="urn:microsoft.com/office/officeart/2005/8/layout/radial6"/>
    <dgm:cxn modelId="{97FF8C2B-68B8-47C7-B952-17ADC8542FD2}" type="presParOf" srcId="{0809B918-B9BA-41B9-B593-46D5A6D6250C}" destId="{29EC5AA2-4469-4FD3-B7E9-22EE9CBFC496}" srcOrd="5" destOrd="0" presId="urn:microsoft.com/office/officeart/2005/8/layout/radial6"/>
    <dgm:cxn modelId="{643C3246-488A-4D06-AA67-F979AB272D8B}" type="presParOf" srcId="{0809B918-B9BA-41B9-B593-46D5A6D6250C}" destId="{D33DFA86-B4AD-47D3-935E-B2992B4DD777}" srcOrd="6" destOrd="0" presId="urn:microsoft.com/office/officeart/2005/8/layout/radial6"/>
    <dgm:cxn modelId="{3D15A3C9-BF3D-4917-8AF6-A20D90C7B503}" type="presParOf" srcId="{0809B918-B9BA-41B9-B593-46D5A6D6250C}" destId="{DA9FDFED-B657-4969-B9E1-CBB1EA730C18}" srcOrd="7" destOrd="0" presId="urn:microsoft.com/office/officeart/2005/8/layout/radial6"/>
    <dgm:cxn modelId="{101D03FE-E420-40DE-B94B-3A2D089317B8}" type="presParOf" srcId="{0809B918-B9BA-41B9-B593-46D5A6D6250C}" destId="{28DBA596-FC5B-4407-849E-77CA174FAC95}" srcOrd="8" destOrd="0" presId="urn:microsoft.com/office/officeart/2005/8/layout/radial6"/>
    <dgm:cxn modelId="{2395D3DC-73C8-4AA7-A3D8-DA57095A3516}" type="presParOf" srcId="{0809B918-B9BA-41B9-B593-46D5A6D6250C}" destId="{8A5DBC0D-320D-435E-8BF7-4587271681D6}" srcOrd="9" destOrd="0" presId="urn:microsoft.com/office/officeart/2005/8/layout/radial6"/>
    <dgm:cxn modelId="{6481C0FF-D6A0-42A6-817B-7E97DCC70C02}" type="presParOf" srcId="{0809B918-B9BA-41B9-B593-46D5A6D6250C}" destId="{221339FC-B5C2-4F0F-960E-747F53AD92E3}" srcOrd="10" destOrd="0" presId="urn:microsoft.com/office/officeart/2005/8/layout/radial6"/>
    <dgm:cxn modelId="{EF86367C-F03C-4C14-BA44-087B6BF2472C}" type="presParOf" srcId="{0809B918-B9BA-41B9-B593-46D5A6D6250C}" destId="{0F9E3D66-9B19-4D9B-A2B4-53593406C913}" srcOrd="11" destOrd="0" presId="urn:microsoft.com/office/officeart/2005/8/layout/radial6"/>
    <dgm:cxn modelId="{ACC832DE-EDC7-44D7-A600-B692DC94508C}" type="presParOf" srcId="{0809B918-B9BA-41B9-B593-46D5A6D6250C}" destId="{934CC233-87EA-41AF-A34E-39F421D77927}" srcOrd="12" destOrd="0" presId="urn:microsoft.com/office/officeart/2005/8/layout/radial6"/>
    <dgm:cxn modelId="{95BC5D99-2856-4B69-B77A-F42363C3C51F}" type="presParOf" srcId="{0809B918-B9BA-41B9-B593-46D5A6D6250C}" destId="{8F729B4E-9B0E-48C0-88B5-AA51A55A112F}" srcOrd="13" destOrd="0" presId="urn:microsoft.com/office/officeart/2005/8/layout/radial6"/>
    <dgm:cxn modelId="{D7FE4BC7-7805-485A-ACD7-7757214D445B}" type="presParOf" srcId="{0809B918-B9BA-41B9-B593-46D5A6D6250C}" destId="{30343D57-FC24-4EEC-A0AE-4CD7AF6B573D}" srcOrd="14" destOrd="0" presId="urn:microsoft.com/office/officeart/2005/8/layout/radial6"/>
    <dgm:cxn modelId="{3D4CDC39-8DBD-48B7-9581-5E89460BEAC6}" type="presParOf" srcId="{0809B918-B9BA-41B9-B593-46D5A6D6250C}" destId="{592A31BF-A647-4AAD-84CB-7017538374E5}" srcOrd="15" destOrd="0" presId="urn:microsoft.com/office/officeart/2005/8/layout/radial6"/>
    <dgm:cxn modelId="{20803C44-838F-46FE-828C-563E3E7DC3CE}" type="presParOf" srcId="{0809B918-B9BA-41B9-B593-46D5A6D6250C}" destId="{C446A9F5-01CD-41F0-BC44-44B751D904E4}" srcOrd="16" destOrd="0" presId="urn:microsoft.com/office/officeart/2005/8/layout/radial6"/>
    <dgm:cxn modelId="{BFAF3B4A-34AD-4CF6-A8BE-8DF8A52254FA}" type="presParOf" srcId="{0809B918-B9BA-41B9-B593-46D5A6D6250C}" destId="{EE3ABC8F-E848-41AD-93F6-B338BB4FAFDC}" srcOrd="17" destOrd="0" presId="urn:microsoft.com/office/officeart/2005/8/layout/radial6"/>
    <dgm:cxn modelId="{8EB4065F-995E-4EBA-855F-572F54604201}" type="presParOf" srcId="{0809B918-B9BA-41B9-B593-46D5A6D6250C}" destId="{55C31E3D-55B9-4284-84C5-3C71FB08FD53}" srcOrd="18" destOrd="0" presId="urn:microsoft.com/office/officeart/2005/8/layout/radial6"/>
    <dgm:cxn modelId="{84DBEE4C-7040-4BF1-81F7-2BD593D191D6}" type="presParOf" srcId="{0809B918-B9BA-41B9-B593-46D5A6D6250C}" destId="{1398B0C3-3863-41D5-B919-24815CCE2E84}" srcOrd="19" destOrd="0" presId="urn:microsoft.com/office/officeart/2005/8/layout/radial6"/>
    <dgm:cxn modelId="{A7B87EC2-2C46-440F-8954-72C446DD5819}" type="presParOf" srcId="{0809B918-B9BA-41B9-B593-46D5A6D6250C}" destId="{C2666A2A-AD84-4FE5-9D2E-A3282CB9FF6E}" srcOrd="20" destOrd="0" presId="urn:microsoft.com/office/officeart/2005/8/layout/radial6"/>
    <dgm:cxn modelId="{DCCC69EB-35C7-4B04-B491-91254146742B}" type="presParOf" srcId="{0809B918-B9BA-41B9-B593-46D5A6D6250C}" destId="{6A778117-BDA2-4101-9042-ECE44D8D358B}" srcOrd="21" destOrd="0" presId="urn:microsoft.com/office/officeart/2005/8/layout/radial6"/>
  </dgm:cxnLst>
  <dgm:bg/>
  <dgm:whole/>
  <dgm:extLst>
    <a:ext uri="http://schemas.microsoft.com/office/drawing/2008/diagram">
      <dsp:dataModelExt xmlns=""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8BC1DA09-A72E-449C-BAF0-8B7426639C07}" type="doc">
      <dgm:prSet loTypeId="urn:microsoft.com/office/officeart/2005/8/layout/bList2#8" loCatId="list" qsTypeId="urn:microsoft.com/office/officeart/2005/8/quickstyle/simple1" qsCatId="simple" csTypeId="urn:microsoft.com/office/officeart/2005/8/colors/accent1_2" csCatId="accent1" phldr="1"/>
      <dgm:spPr/>
      <dgm:t>
        <a:bodyPr/>
        <a:lstStyle/>
        <a:p>
          <a:endParaRPr lang="tr-TR"/>
        </a:p>
      </dgm:t>
    </dgm:pt>
    <dgm:pt modelId="{2F46FCE1-6AA4-4072-B09E-3ED5591B2DA5}">
      <dgm:prSet/>
      <dgm:spPr/>
      <dgm:t>
        <a:bodyPr/>
        <a:lstStyle/>
        <a:p>
          <a:pPr rtl="0"/>
          <a:r>
            <a:rPr lang="tr-TR" b="1" dirty="0" smtClean="0"/>
            <a:t>Eğer asıl işveren-alt işveren ilişkisi varsa (M</a:t>
          </a:r>
          <a:r>
            <a:rPr lang="en-GB" b="1" dirty="0" smtClean="0"/>
            <a:t>d.</a:t>
          </a:r>
          <a:r>
            <a:rPr lang="tr-TR" b="1" dirty="0" smtClean="0"/>
            <a:t>4)</a:t>
          </a:r>
          <a:endParaRPr lang="en-GB" dirty="0"/>
        </a:p>
      </dgm:t>
    </dgm:pt>
    <dgm:pt modelId="{FA469FAF-B1C2-424B-9DCB-90BE0574765F}" type="parTrans" cxnId="{006FC79E-CB3F-46EA-86C2-9A8BE99CFF30}">
      <dgm:prSet/>
      <dgm:spPr/>
      <dgm:t>
        <a:bodyPr/>
        <a:lstStyle/>
        <a:p>
          <a:endParaRPr lang="tr-TR"/>
        </a:p>
      </dgm:t>
    </dgm:pt>
    <dgm:pt modelId="{9BCFF2C4-F4BF-4CA4-9C23-BE0F8D69AC02}" type="sibTrans" cxnId="{006FC79E-CB3F-46EA-86C2-9A8BE99CFF30}">
      <dgm:prSet/>
      <dgm:spPr/>
      <dgm:t>
        <a:bodyPr/>
        <a:lstStyle/>
        <a:p>
          <a:endParaRPr lang="tr-TR"/>
        </a:p>
      </dgm:t>
    </dgm:pt>
    <dgm:pt modelId="{61082424-DF25-4CD7-86D7-DFC522599B37}">
      <dgm:prSet/>
      <dgm:spPr/>
      <dgm:t>
        <a:bodyPr/>
        <a:lstStyle/>
        <a:p>
          <a:pPr rtl="0"/>
          <a:r>
            <a:rPr lang="tr-TR" b="1" dirty="0" smtClean="0"/>
            <a:t>Alt işveren:</a:t>
          </a:r>
          <a:r>
            <a:rPr lang="tr-TR" dirty="0" smtClean="0"/>
            <a:t> Bir işverenden, işyerinde yürütülen mal veya hizmet üretimine ilişkin yardımcı işlerde veya asıl işin bir bölümünde işletmenin ve işin gereği ile teknolojik nedenlerle uzmanlık gerektiren işlerde iş alan, bu iş için görevlendirdiği işçilerini / çalışanlarını sadece bu işyerinde aldığı işte çalıştıran gerçek veya tüzel kişiyi yahut tüzel kişiliği olmayan kurum ve kuruluşlar. </a:t>
          </a:r>
          <a:endParaRPr lang="en-GB" dirty="0"/>
        </a:p>
      </dgm:t>
    </dgm:pt>
    <dgm:pt modelId="{44E51E91-D09D-4A8B-91AF-2F5E218CF14A}" type="parTrans" cxnId="{CDFEBE93-314F-4935-BDBA-B3927A768C60}">
      <dgm:prSet/>
      <dgm:spPr/>
      <dgm:t>
        <a:bodyPr/>
        <a:lstStyle/>
        <a:p>
          <a:endParaRPr lang="tr-TR"/>
        </a:p>
      </dgm:t>
    </dgm:pt>
    <dgm:pt modelId="{774EACFB-BFEB-4074-8E60-771366476FA3}" type="sibTrans" cxnId="{CDFEBE93-314F-4935-BDBA-B3927A768C60}">
      <dgm:prSet/>
      <dgm:spPr/>
      <dgm:t>
        <a:bodyPr/>
        <a:lstStyle/>
        <a:p>
          <a:endParaRPr lang="tr-TR"/>
        </a:p>
      </dgm:t>
    </dgm:pt>
    <dgm:pt modelId="{9AB69699-3C84-4D32-B6CD-8E0DDF919BA2}" type="pres">
      <dgm:prSet presAssocID="{8BC1DA09-A72E-449C-BAF0-8B7426639C07}" presName="diagram" presStyleCnt="0">
        <dgm:presLayoutVars>
          <dgm:dir/>
          <dgm:animLvl val="lvl"/>
          <dgm:resizeHandles val="exact"/>
        </dgm:presLayoutVars>
      </dgm:prSet>
      <dgm:spPr/>
      <dgm:t>
        <a:bodyPr/>
        <a:lstStyle/>
        <a:p>
          <a:endParaRPr lang="tr-TR"/>
        </a:p>
      </dgm:t>
    </dgm:pt>
    <dgm:pt modelId="{781240DC-05C2-428F-B9DD-F4CB4E14738A}" type="pres">
      <dgm:prSet presAssocID="{2F46FCE1-6AA4-4072-B09E-3ED5591B2DA5}" presName="compNode" presStyleCnt="0"/>
      <dgm:spPr/>
    </dgm:pt>
    <dgm:pt modelId="{A449D79E-20F6-4C22-8219-74089DF7F345}" type="pres">
      <dgm:prSet presAssocID="{2F46FCE1-6AA4-4072-B09E-3ED5591B2DA5}" presName="childRect" presStyleLbl="bgAcc1" presStyleIdx="0" presStyleCnt="1" custScaleX="346582">
        <dgm:presLayoutVars>
          <dgm:bulletEnabled val="1"/>
        </dgm:presLayoutVars>
      </dgm:prSet>
      <dgm:spPr/>
      <dgm:t>
        <a:bodyPr/>
        <a:lstStyle/>
        <a:p>
          <a:endParaRPr lang="tr-TR"/>
        </a:p>
      </dgm:t>
    </dgm:pt>
    <dgm:pt modelId="{291F299F-B54A-44C0-A09F-97DA84E49FDD}" type="pres">
      <dgm:prSet presAssocID="{2F46FCE1-6AA4-4072-B09E-3ED5591B2DA5}" presName="parentText" presStyleLbl="node1" presStyleIdx="0" presStyleCnt="0">
        <dgm:presLayoutVars>
          <dgm:chMax val="0"/>
          <dgm:bulletEnabled val="1"/>
        </dgm:presLayoutVars>
      </dgm:prSet>
      <dgm:spPr/>
      <dgm:t>
        <a:bodyPr/>
        <a:lstStyle/>
        <a:p>
          <a:endParaRPr lang="tr-TR"/>
        </a:p>
      </dgm:t>
    </dgm:pt>
    <dgm:pt modelId="{CE749602-CDC9-4D51-BB6C-3242DC5F88A8}" type="pres">
      <dgm:prSet presAssocID="{2F46FCE1-6AA4-4072-B09E-3ED5591B2DA5}" presName="parentRect" presStyleLbl="alignNode1" presStyleIdx="0" presStyleCnt="1" custScaleX="346582" custScaleY="87360"/>
      <dgm:spPr/>
      <dgm:t>
        <a:bodyPr/>
        <a:lstStyle/>
        <a:p>
          <a:endParaRPr lang="tr-TR"/>
        </a:p>
      </dgm:t>
    </dgm:pt>
    <dgm:pt modelId="{5A6F1F52-26F4-44B1-AEA1-7F7E2A4ACC4E}" type="pres">
      <dgm:prSet presAssocID="{2F46FCE1-6AA4-4072-B09E-3ED5591B2DA5}" presName="adorn" presStyleLbl="fgAccFollowNode1" presStyleIdx="0" presStyleCnt="1" custLinFactX="119267" custLinFactNeighborX="200000" custLinFactNeighborY="7998"/>
      <dgm:spPr/>
    </dgm:pt>
  </dgm:ptLst>
  <dgm:cxnLst>
    <dgm:cxn modelId="{770FE739-9D03-4A29-8B3F-946D3D7C0ABC}" type="presOf" srcId="{8BC1DA09-A72E-449C-BAF0-8B7426639C07}" destId="{9AB69699-3C84-4D32-B6CD-8E0DDF919BA2}" srcOrd="0" destOrd="0" presId="urn:microsoft.com/office/officeart/2005/8/layout/bList2#8"/>
    <dgm:cxn modelId="{CDFEBE93-314F-4935-BDBA-B3927A768C60}" srcId="{2F46FCE1-6AA4-4072-B09E-3ED5591B2DA5}" destId="{61082424-DF25-4CD7-86D7-DFC522599B37}" srcOrd="0" destOrd="0" parTransId="{44E51E91-D09D-4A8B-91AF-2F5E218CF14A}" sibTransId="{774EACFB-BFEB-4074-8E60-771366476FA3}"/>
    <dgm:cxn modelId="{006FC79E-CB3F-46EA-86C2-9A8BE99CFF30}" srcId="{8BC1DA09-A72E-449C-BAF0-8B7426639C07}" destId="{2F46FCE1-6AA4-4072-B09E-3ED5591B2DA5}" srcOrd="0" destOrd="0" parTransId="{FA469FAF-B1C2-424B-9DCB-90BE0574765F}" sibTransId="{9BCFF2C4-F4BF-4CA4-9C23-BE0F8D69AC02}"/>
    <dgm:cxn modelId="{4B9FEB3B-5DC2-418E-8675-6D33A337AED0}" type="presOf" srcId="{2F46FCE1-6AA4-4072-B09E-3ED5591B2DA5}" destId="{291F299F-B54A-44C0-A09F-97DA84E49FDD}" srcOrd="0" destOrd="0" presId="urn:microsoft.com/office/officeart/2005/8/layout/bList2#8"/>
    <dgm:cxn modelId="{16B41698-56D7-4F3C-BDFB-448EF5C1BC6E}" type="presOf" srcId="{61082424-DF25-4CD7-86D7-DFC522599B37}" destId="{A449D79E-20F6-4C22-8219-74089DF7F345}" srcOrd="0" destOrd="0" presId="urn:microsoft.com/office/officeart/2005/8/layout/bList2#8"/>
    <dgm:cxn modelId="{0DBE27A5-5FAD-4225-8129-70D43713ADAD}" type="presOf" srcId="{2F46FCE1-6AA4-4072-B09E-3ED5591B2DA5}" destId="{CE749602-CDC9-4D51-BB6C-3242DC5F88A8}" srcOrd="1" destOrd="0" presId="urn:microsoft.com/office/officeart/2005/8/layout/bList2#8"/>
    <dgm:cxn modelId="{0F74E3A4-3658-4D02-B89D-9A5AFE6ED10B}" type="presParOf" srcId="{9AB69699-3C84-4D32-B6CD-8E0DDF919BA2}" destId="{781240DC-05C2-428F-B9DD-F4CB4E14738A}" srcOrd="0" destOrd="0" presId="urn:microsoft.com/office/officeart/2005/8/layout/bList2#8"/>
    <dgm:cxn modelId="{7EFD1E75-3F66-42D2-BB57-D1687FA58B6E}" type="presParOf" srcId="{781240DC-05C2-428F-B9DD-F4CB4E14738A}" destId="{A449D79E-20F6-4C22-8219-74089DF7F345}" srcOrd="0" destOrd="0" presId="urn:microsoft.com/office/officeart/2005/8/layout/bList2#8"/>
    <dgm:cxn modelId="{4954AC23-919F-4AF4-BA81-6DBB38D138C4}" type="presParOf" srcId="{781240DC-05C2-428F-B9DD-F4CB4E14738A}" destId="{291F299F-B54A-44C0-A09F-97DA84E49FDD}" srcOrd="1" destOrd="0" presId="urn:microsoft.com/office/officeart/2005/8/layout/bList2#8"/>
    <dgm:cxn modelId="{C04E7898-CFBF-4AA9-9529-671F62A599F8}" type="presParOf" srcId="{781240DC-05C2-428F-B9DD-F4CB4E14738A}" destId="{CE749602-CDC9-4D51-BB6C-3242DC5F88A8}" srcOrd="2" destOrd="0" presId="urn:microsoft.com/office/officeart/2005/8/layout/bList2#8"/>
    <dgm:cxn modelId="{7B4A4019-798C-40DD-8CA8-B3FDF4F889C8}" type="presParOf" srcId="{781240DC-05C2-428F-B9DD-F4CB4E14738A}" destId="{5A6F1F52-26F4-44B1-AEA1-7F7E2A4ACC4E}" srcOrd="3" destOrd="0" presId="urn:microsoft.com/office/officeart/2005/8/layout/bList2#8"/>
  </dgm:cxnLst>
  <dgm:bg/>
  <dgm:whole/>
  <dgm:extLst>
    <a:ext uri="http://schemas.microsoft.com/office/drawing/2008/diagram">
      <dsp:dataModelExt xmlns=""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89093324-0BE1-4169-96A1-8163A926C649}"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tr-TR"/>
        </a:p>
      </dgm:t>
    </dgm:pt>
    <dgm:pt modelId="{985A52E9-738C-4D01-8AE8-151FF4C34195}">
      <dgm:prSet phldrT="[Metin]" custT="1"/>
      <dgm:spPr/>
      <dgm:t>
        <a:bodyPr/>
        <a:lstStyle/>
        <a:p>
          <a:r>
            <a:rPr lang="tr-TR" sz="1800" b="1" dirty="0" smtClean="0"/>
            <a:t>Milli Eğitim Bakanlığı</a:t>
          </a:r>
          <a:endParaRPr lang="tr-TR" sz="1800" b="1" dirty="0"/>
        </a:p>
      </dgm:t>
    </dgm:pt>
    <dgm:pt modelId="{A57D1DAB-4D7E-436F-A90A-95AAC657E23C}" type="parTrans" cxnId="{A8B75E7B-A2CF-421C-A2F7-8B6017A97FFC}">
      <dgm:prSet/>
      <dgm:spPr/>
      <dgm:t>
        <a:bodyPr/>
        <a:lstStyle/>
        <a:p>
          <a:endParaRPr lang="tr-TR"/>
        </a:p>
      </dgm:t>
    </dgm:pt>
    <dgm:pt modelId="{7CE58433-0B14-4696-B21F-5FE691E82E47}" type="sibTrans" cxnId="{A8B75E7B-A2CF-421C-A2F7-8B6017A97FFC}">
      <dgm:prSet/>
      <dgm:spPr/>
      <dgm:t>
        <a:bodyPr/>
        <a:lstStyle/>
        <a:p>
          <a:endParaRPr lang="tr-TR"/>
        </a:p>
      </dgm:t>
    </dgm:pt>
    <dgm:pt modelId="{32294227-3DB9-4471-960F-2FCFDB2D630B}">
      <dgm:prSet phldrT="[Metin]"/>
      <dgm:spPr/>
      <dgm:t>
        <a:bodyPr/>
        <a:lstStyle/>
        <a:p>
          <a:r>
            <a:rPr lang="tr-TR" b="1" dirty="0" smtClean="0"/>
            <a:t>Taşeron İşletmeler</a:t>
          </a:r>
          <a:endParaRPr lang="tr-TR" b="1" dirty="0"/>
        </a:p>
      </dgm:t>
    </dgm:pt>
    <dgm:pt modelId="{BC0C9AA1-51F2-4764-A76D-453F8D6FA9A9}" type="parTrans" cxnId="{AF554B86-9E07-4DF8-B781-F79FC2A58999}">
      <dgm:prSet/>
      <dgm:spPr/>
      <dgm:t>
        <a:bodyPr/>
        <a:lstStyle/>
        <a:p>
          <a:endParaRPr lang="tr-TR"/>
        </a:p>
      </dgm:t>
    </dgm:pt>
    <dgm:pt modelId="{AC54066B-1176-46AE-A1A9-70F2CFB24E47}" type="sibTrans" cxnId="{AF554B86-9E07-4DF8-B781-F79FC2A58999}">
      <dgm:prSet/>
      <dgm:spPr/>
      <dgm:t>
        <a:bodyPr/>
        <a:lstStyle/>
        <a:p>
          <a:endParaRPr lang="tr-TR"/>
        </a:p>
      </dgm:t>
    </dgm:pt>
    <dgm:pt modelId="{029481B6-76CB-4DD3-AD29-6FE53369382E}">
      <dgm:prSet phldrT="[Metin]"/>
      <dgm:spPr/>
      <dgm:t>
        <a:bodyPr/>
        <a:lstStyle/>
        <a:p>
          <a:r>
            <a:rPr lang="tr-TR" b="1" dirty="0" smtClean="0"/>
            <a:t>Merkeze Bağlı Okul Kurum Müdürlükleri</a:t>
          </a:r>
          <a:endParaRPr lang="tr-TR" b="1" dirty="0"/>
        </a:p>
      </dgm:t>
    </dgm:pt>
    <dgm:pt modelId="{B1559F00-E342-4A2C-B9C9-A5A71FDD929C}" type="parTrans" cxnId="{31565125-8478-4719-8D50-8F0F35FF82D2}">
      <dgm:prSet/>
      <dgm:spPr/>
      <dgm:t>
        <a:bodyPr/>
        <a:lstStyle/>
        <a:p>
          <a:endParaRPr lang="tr-TR"/>
        </a:p>
      </dgm:t>
    </dgm:pt>
    <dgm:pt modelId="{1435684A-2593-4D6E-B407-1D4DC39910A5}" type="sibTrans" cxnId="{31565125-8478-4719-8D50-8F0F35FF82D2}">
      <dgm:prSet/>
      <dgm:spPr/>
      <dgm:t>
        <a:bodyPr/>
        <a:lstStyle/>
        <a:p>
          <a:endParaRPr lang="tr-TR"/>
        </a:p>
      </dgm:t>
    </dgm:pt>
    <dgm:pt modelId="{CF112A80-8AF6-4B88-96A4-0C3A42455F6D}">
      <dgm:prSet custT="1"/>
      <dgm:spPr/>
      <dgm:t>
        <a:bodyPr/>
        <a:lstStyle/>
        <a:p>
          <a:r>
            <a:rPr lang="tr-TR" sz="1800" b="1" dirty="0" smtClean="0"/>
            <a:t>Okul Kurum Müdürlükleri</a:t>
          </a:r>
          <a:endParaRPr lang="tr-TR" sz="1800" b="1" dirty="0"/>
        </a:p>
      </dgm:t>
    </dgm:pt>
    <dgm:pt modelId="{37E41A48-E03E-4926-8EBE-EE46D57EBBE5}" type="parTrans" cxnId="{10A41315-EAEC-4C52-B726-8BC078FAAD09}">
      <dgm:prSet/>
      <dgm:spPr/>
      <dgm:t>
        <a:bodyPr/>
        <a:lstStyle/>
        <a:p>
          <a:endParaRPr lang="tr-TR"/>
        </a:p>
      </dgm:t>
    </dgm:pt>
    <dgm:pt modelId="{DE9FBF83-DF67-47CE-9BB7-3CE61E43836A}" type="sibTrans" cxnId="{10A41315-EAEC-4C52-B726-8BC078FAAD09}">
      <dgm:prSet/>
      <dgm:spPr/>
      <dgm:t>
        <a:bodyPr/>
        <a:lstStyle/>
        <a:p>
          <a:endParaRPr lang="tr-TR"/>
        </a:p>
      </dgm:t>
    </dgm:pt>
    <dgm:pt modelId="{92DD46AE-4C51-4572-B4CA-363E85AF543E}">
      <dgm:prSet phldrT="[Metin]" custT="1"/>
      <dgm:spPr/>
      <dgm:t>
        <a:bodyPr/>
        <a:lstStyle/>
        <a:p>
          <a:r>
            <a:rPr lang="tr-TR" sz="1800" b="1" dirty="0" smtClean="0"/>
            <a:t>Hizmet ve Yapım İşi İhale Edilen İşletmeler (Okul Yapımı, Taşıma Hizmeti, Temizlik Hizmeti)</a:t>
          </a:r>
          <a:endParaRPr lang="tr-TR" sz="1800" b="1" dirty="0"/>
        </a:p>
      </dgm:t>
    </dgm:pt>
    <dgm:pt modelId="{1CFBA31A-192D-4B4D-A824-C37200F5C7FC}" type="parTrans" cxnId="{4F9961DE-2218-4407-B8BE-7CF1DEB43106}">
      <dgm:prSet/>
      <dgm:spPr/>
      <dgm:t>
        <a:bodyPr/>
        <a:lstStyle/>
        <a:p>
          <a:endParaRPr lang="tr-TR"/>
        </a:p>
      </dgm:t>
    </dgm:pt>
    <dgm:pt modelId="{CB1340AB-A17C-4BCC-B010-C24CA4219CF1}" type="sibTrans" cxnId="{4F9961DE-2218-4407-B8BE-7CF1DEB43106}">
      <dgm:prSet/>
      <dgm:spPr/>
      <dgm:t>
        <a:bodyPr/>
        <a:lstStyle/>
        <a:p>
          <a:endParaRPr lang="tr-TR"/>
        </a:p>
      </dgm:t>
    </dgm:pt>
    <dgm:pt modelId="{AA7458E6-6E45-4A87-993C-F98238E79D78}">
      <dgm:prSet phldrT="[Metin]" custT="1"/>
      <dgm:spPr/>
      <dgm:t>
        <a:bodyPr/>
        <a:lstStyle/>
        <a:p>
          <a:r>
            <a:rPr lang="tr-TR" sz="1800" b="1" dirty="0" smtClean="0"/>
            <a:t>İl Milli Eğitim Müdürlüğü</a:t>
          </a:r>
          <a:endParaRPr lang="tr-TR" sz="1800" b="1" dirty="0"/>
        </a:p>
      </dgm:t>
    </dgm:pt>
    <dgm:pt modelId="{E8A29E66-E064-4AE3-8D67-5580EBA956CF}" type="parTrans" cxnId="{59ACDDDA-620A-4EB3-9C63-A3FC91C31DDE}">
      <dgm:prSet/>
      <dgm:spPr/>
      <dgm:t>
        <a:bodyPr/>
        <a:lstStyle/>
        <a:p>
          <a:endParaRPr lang="tr-TR"/>
        </a:p>
      </dgm:t>
    </dgm:pt>
    <dgm:pt modelId="{1ED01DBE-D015-4C5B-AF46-D8FE0F256928}" type="sibTrans" cxnId="{59ACDDDA-620A-4EB3-9C63-A3FC91C31DDE}">
      <dgm:prSet/>
      <dgm:spPr/>
      <dgm:t>
        <a:bodyPr/>
        <a:lstStyle/>
        <a:p>
          <a:endParaRPr lang="tr-TR"/>
        </a:p>
      </dgm:t>
    </dgm:pt>
    <dgm:pt modelId="{897C8C87-ED8D-45AD-9C46-BEF17EF8D9C1}">
      <dgm:prSet phldrT="[Metin]" custT="1"/>
      <dgm:spPr/>
      <dgm:t>
        <a:bodyPr/>
        <a:lstStyle/>
        <a:p>
          <a:r>
            <a:rPr lang="tr-TR" sz="1800" b="1" dirty="0" smtClean="0"/>
            <a:t>İlçe Milli Eğitim Müdürlüğü</a:t>
          </a:r>
          <a:endParaRPr lang="tr-TR" sz="1800" b="1" dirty="0"/>
        </a:p>
      </dgm:t>
    </dgm:pt>
    <dgm:pt modelId="{0B29AE67-3BF0-40A0-86CC-157C1DAC5F0C}" type="parTrans" cxnId="{76803D8D-FA6C-4DCC-999B-46F525949D4D}">
      <dgm:prSet/>
      <dgm:spPr/>
      <dgm:t>
        <a:bodyPr/>
        <a:lstStyle/>
        <a:p>
          <a:endParaRPr lang="tr-TR"/>
        </a:p>
      </dgm:t>
    </dgm:pt>
    <dgm:pt modelId="{5A0A5254-DFB0-41F1-826B-A397D7000889}" type="sibTrans" cxnId="{76803D8D-FA6C-4DCC-999B-46F525949D4D}">
      <dgm:prSet/>
      <dgm:spPr/>
      <dgm:t>
        <a:bodyPr/>
        <a:lstStyle/>
        <a:p>
          <a:endParaRPr lang="tr-TR"/>
        </a:p>
      </dgm:t>
    </dgm:pt>
    <dgm:pt modelId="{127978BA-209C-402D-AEB7-35A44B1E0D98}">
      <dgm:prSet phldrT="[Metin]" custT="1"/>
      <dgm:spPr/>
      <dgm:t>
        <a:bodyPr/>
        <a:lstStyle/>
        <a:p>
          <a:r>
            <a:rPr lang="tr-TR" sz="1800" b="1" dirty="0" smtClean="0"/>
            <a:t>Kantin İşletmeleri</a:t>
          </a:r>
          <a:endParaRPr lang="tr-TR" sz="1800" b="1" dirty="0"/>
        </a:p>
      </dgm:t>
    </dgm:pt>
    <dgm:pt modelId="{F898E8DB-50F4-4DBD-BB65-92C7A671F4C4}" type="parTrans" cxnId="{5C13C065-1F4D-493C-B36B-05165F7711E4}">
      <dgm:prSet/>
      <dgm:spPr/>
      <dgm:t>
        <a:bodyPr/>
        <a:lstStyle/>
        <a:p>
          <a:endParaRPr lang="tr-TR"/>
        </a:p>
      </dgm:t>
    </dgm:pt>
    <dgm:pt modelId="{E0A29FCE-29E4-4A4A-ADB4-1DA3DA67FBE4}" type="sibTrans" cxnId="{5C13C065-1F4D-493C-B36B-05165F7711E4}">
      <dgm:prSet/>
      <dgm:spPr/>
      <dgm:t>
        <a:bodyPr/>
        <a:lstStyle/>
        <a:p>
          <a:endParaRPr lang="tr-TR"/>
        </a:p>
      </dgm:t>
    </dgm:pt>
    <dgm:pt modelId="{B618E622-D679-4733-89E7-65D6CAA1C66C}">
      <dgm:prSet custT="1"/>
      <dgm:spPr/>
      <dgm:t>
        <a:bodyPr/>
        <a:lstStyle/>
        <a:p>
          <a:r>
            <a:rPr lang="tr-TR" sz="1600" b="1" dirty="0" smtClean="0"/>
            <a:t>Hizmet ve Yapım İşi İhale Edilen İşletmeler (Pansiyon Temizlik Hizmeti, Yemek Pişirme Hizmeti)</a:t>
          </a:r>
          <a:endParaRPr lang="tr-TR" sz="1600" b="1" dirty="0"/>
        </a:p>
      </dgm:t>
    </dgm:pt>
    <dgm:pt modelId="{B28B0046-8045-46C8-BC15-4DEF552FAC79}" type="sibTrans" cxnId="{F0F29127-5380-46F0-89B5-2C5FDAEE684C}">
      <dgm:prSet/>
      <dgm:spPr/>
      <dgm:t>
        <a:bodyPr/>
        <a:lstStyle/>
        <a:p>
          <a:endParaRPr lang="tr-TR"/>
        </a:p>
      </dgm:t>
    </dgm:pt>
    <dgm:pt modelId="{34380A30-CD11-4185-A06C-A2B9AC8333AB}" type="parTrans" cxnId="{F0F29127-5380-46F0-89B5-2C5FDAEE684C}">
      <dgm:prSet/>
      <dgm:spPr/>
      <dgm:t>
        <a:bodyPr/>
        <a:lstStyle/>
        <a:p>
          <a:endParaRPr lang="tr-TR"/>
        </a:p>
      </dgm:t>
    </dgm:pt>
    <dgm:pt modelId="{F1D1C7B4-068A-41D3-9339-6791CD7ECBFF}">
      <dgm:prSet phldrT="[Metin]" custT="1"/>
      <dgm:spPr/>
      <dgm:t>
        <a:bodyPr/>
        <a:lstStyle/>
        <a:p>
          <a:r>
            <a:rPr lang="tr-TR" sz="1800" b="1" dirty="0" smtClean="0"/>
            <a:t>Hizmet ve Yapım İşi İhale Edilen İşletmeler (Okul Yapımı, Taşıma Hizmeti, Temizlik Hizmeti)</a:t>
          </a:r>
          <a:endParaRPr lang="tr-TR" sz="1800" b="1" dirty="0"/>
        </a:p>
      </dgm:t>
    </dgm:pt>
    <dgm:pt modelId="{88C49D9A-9FCC-46E1-A29E-413668F6DA8F}" type="parTrans" cxnId="{C8673AD5-ECA1-4AFF-9514-409648FC7FB7}">
      <dgm:prSet/>
      <dgm:spPr/>
      <dgm:t>
        <a:bodyPr/>
        <a:lstStyle/>
        <a:p>
          <a:endParaRPr lang="tr-TR"/>
        </a:p>
      </dgm:t>
    </dgm:pt>
    <dgm:pt modelId="{EF118615-05E9-43F0-9DAA-41CDCA3015EE}" type="sibTrans" cxnId="{C8673AD5-ECA1-4AFF-9514-409648FC7FB7}">
      <dgm:prSet/>
      <dgm:spPr/>
      <dgm:t>
        <a:bodyPr/>
        <a:lstStyle/>
        <a:p>
          <a:endParaRPr lang="tr-TR"/>
        </a:p>
      </dgm:t>
    </dgm:pt>
    <dgm:pt modelId="{99F1992B-FB38-4D4C-9550-A3EF63A19BC3}">
      <dgm:prSet phldrT="[Metin]" custT="1"/>
      <dgm:spPr/>
      <dgm:t>
        <a:bodyPr/>
        <a:lstStyle/>
        <a:p>
          <a:r>
            <a:rPr lang="tr-TR" sz="1800" b="1" dirty="0" smtClean="0"/>
            <a:t>Kantin İşletmeleri</a:t>
          </a:r>
          <a:endParaRPr lang="tr-TR" sz="1800" b="1" dirty="0"/>
        </a:p>
      </dgm:t>
    </dgm:pt>
    <dgm:pt modelId="{657E8F58-1E3D-4B96-BAB6-A6A61EBCFE83}" type="parTrans" cxnId="{FD3896CA-533F-4C3E-986F-5FF5194B38DE}">
      <dgm:prSet/>
      <dgm:spPr/>
      <dgm:t>
        <a:bodyPr/>
        <a:lstStyle/>
        <a:p>
          <a:endParaRPr lang="tr-TR"/>
        </a:p>
      </dgm:t>
    </dgm:pt>
    <dgm:pt modelId="{D54DA5CC-69D8-40CB-81F0-106E68E2B9F7}" type="sibTrans" cxnId="{FD3896CA-533F-4C3E-986F-5FF5194B38DE}">
      <dgm:prSet/>
      <dgm:spPr/>
      <dgm:t>
        <a:bodyPr/>
        <a:lstStyle/>
        <a:p>
          <a:endParaRPr lang="tr-TR"/>
        </a:p>
      </dgm:t>
    </dgm:pt>
    <dgm:pt modelId="{C110E8A9-D8E2-4DBA-91FF-CA4767FA9E8E}" type="pres">
      <dgm:prSet presAssocID="{89093324-0BE1-4169-96A1-8163A926C649}" presName="hierChild1" presStyleCnt="0">
        <dgm:presLayoutVars>
          <dgm:orgChart val="1"/>
          <dgm:chPref val="1"/>
          <dgm:dir/>
          <dgm:animOne val="branch"/>
          <dgm:animLvl val="lvl"/>
          <dgm:resizeHandles/>
        </dgm:presLayoutVars>
      </dgm:prSet>
      <dgm:spPr/>
      <dgm:t>
        <a:bodyPr/>
        <a:lstStyle/>
        <a:p>
          <a:endParaRPr lang="tr-TR"/>
        </a:p>
      </dgm:t>
    </dgm:pt>
    <dgm:pt modelId="{06813CE0-59DC-4455-9DE6-6CD563FA84D7}" type="pres">
      <dgm:prSet presAssocID="{985A52E9-738C-4D01-8AE8-151FF4C34195}" presName="hierRoot1" presStyleCnt="0">
        <dgm:presLayoutVars>
          <dgm:hierBranch val="init"/>
        </dgm:presLayoutVars>
      </dgm:prSet>
      <dgm:spPr/>
    </dgm:pt>
    <dgm:pt modelId="{38C0FEDD-CB92-47C5-92C5-65E4534D1FC0}" type="pres">
      <dgm:prSet presAssocID="{985A52E9-738C-4D01-8AE8-151FF4C34195}" presName="rootComposite1" presStyleCnt="0"/>
      <dgm:spPr/>
    </dgm:pt>
    <dgm:pt modelId="{40A9B27B-C939-4DA2-9E82-75C41C9C0ED8}" type="pres">
      <dgm:prSet presAssocID="{985A52E9-738C-4D01-8AE8-151FF4C34195}" presName="rootText1" presStyleLbl="node0" presStyleIdx="0" presStyleCnt="1" custScaleX="159771" custLinFactNeighborX="23289">
        <dgm:presLayoutVars>
          <dgm:chPref val="3"/>
        </dgm:presLayoutVars>
      </dgm:prSet>
      <dgm:spPr/>
      <dgm:t>
        <a:bodyPr/>
        <a:lstStyle/>
        <a:p>
          <a:endParaRPr lang="tr-TR"/>
        </a:p>
      </dgm:t>
    </dgm:pt>
    <dgm:pt modelId="{63AE1C70-36D7-4DB9-88D8-BDE9135DE39B}" type="pres">
      <dgm:prSet presAssocID="{985A52E9-738C-4D01-8AE8-151FF4C34195}" presName="rootConnector1" presStyleLbl="node1" presStyleIdx="0" presStyleCnt="0"/>
      <dgm:spPr/>
      <dgm:t>
        <a:bodyPr/>
        <a:lstStyle/>
        <a:p>
          <a:endParaRPr lang="tr-TR"/>
        </a:p>
      </dgm:t>
    </dgm:pt>
    <dgm:pt modelId="{C26FAEFC-F798-497B-90A9-1B4BA36F1384}" type="pres">
      <dgm:prSet presAssocID="{985A52E9-738C-4D01-8AE8-151FF4C34195}" presName="hierChild2" presStyleCnt="0"/>
      <dgm:spPr/>
    </dgm:pt>
    <dgm:pt modelId="{C7D78F75-61B8-4DA9-BA8E-24BD38C2235F}" type="pres">
      <dgm:prSet presAssocID="{E8A29E66-E064-4AE3-8D67-5580EBA956CF}" presName="Name37" presStyleLbl="parChTrans1D2" presStyleIdx="0" presStyleCnt="1"/>
      <dgm:spPr/>
      <dgm:t>
        <a:bodyPr/>
        <a:lstStyle/>
        <a:p>
          <a:endParaRPr lang="tr-TR"/>
        </a:p>
      </dgm:t>
    </dgm:pt>
    <dgm:pt modelId="{A37568F2-D87D-4CF7-B334-4EF509107458}" type="pres">
      <dgm:prSet presAssocID="{AA7458E6-6E45-4A87-993C-F98238E79D78}" presName="hierRoot2" presStyleCnt="0">
        <dgm:presLayoutVars>
          <dgm:hierBranch val="init"/>
        </dgm:presLayoutVars>
      </dgm:prSet>
      <dgm:spPr/>
    </dgm:pt>
    <dgm:pt modelId="{D1BAFB7A-96AA-4CFB-B3FD-BE637C38AB89}" type="pres">
      <dgm:prSet presAssocID="{AA7458E6-6E45-4A87-993C-F98238E79D78}" presName="rootComposite" presStyleCnt="0"/>
      <dgm:spPr/>
    </dgm:pt>
    <dgm:pt modelId="{0E603168-753D-4BC2-934F-8BA6D7ED7CB5}" type="pres">
      <dgm:prSet presAssocID="{AA7458E6-6E45-4A87-993C-F98238E79D78}" presName="rootText" presStyleLbl="node2" presStyleIdx="0" presStyleCnt="1" custScaleX="208627" custLinFactNeighborX="21837" custLinFactNeighborY="-5702">
        <dgm:presLayoutVars>
          <dgm:chPref val="3"/>
        </dgm:presLayoutVars>
      </dgm:prSet>
      <dgm:spPr/>
      <dgm:t>
        <a:bodyPr/>
        <a:lstStyle/>
        <a:p>
          <a:endParaRPr lang="tr-TR"/>
        </a:p>
      </dgm:t>
    </dgm:pt>
    <dgm:pt modelId="{FAAC18C4-CF63-4DDE-BD22-7FD997376282}" type="pres">
      <dgm:prSet presAssocID="{AA7458E6-6E45-4A87-993C-F98238E79D78}" presName="rootConnector" presStyleLbl="node2" presStyleIdx="0" presStyleCnt="1"/>
      <dgm:spPr/>
      <dgm:t>
        <a:bodyPr/>
        <a:lstStyle/>
        <a:p>
          <a:endParaRPr lang="tr-TR"/>
        </a:p>
      </dgm:t>
    </dgm:pt>
    <dgm:pt modelId="{1DEC86A4-3E15-4609-A14A-B556E64CE32D}" type="pres">
      <dgm:prSet presAssocID="{AA7458E6-6E45-4A87-993C-F98238E79D78}" presName="hierChild4" presStyleCnt="0"/>
      <dgm:spPr/>
    </dgm:pt>
    <dgm:pt modelId="{ABE3F771-6CE8-4245-8433-FD2D4D82E376}" type="pres">
      <dgm:prSet presAssocID="{BC0C9AA1-51F2-4764-A76D-453F8D6FA9A9}" presName="Name37" presStyleLbl="parChTrans1D3" presStyleIdx="0" presStyleCnt="3"/>
      <dgm:spPr/>
      <dgm:t>
        <a:bodyPr/>
        <a:lstStyle/>
        <a:p>
          <a:endParaRPr lang="tr-TR"/>
        </a:p>
      </dgm:t>
    </dgm:pt>
    <dgm:pt modelId="{D39094DB-3AAB-4F81-8FFB-9FBCE5AD3588}" type="pres">
      <dgm:prSet presAssocID="{32294227-3DB9-4471-960F-2FCFDB2D630B}" presName="hierRoot2" presStyleCnt="0">
        <dgm:presLayoutVars>
          <dgm:hierBranch val="init"/>
        </dgm:presLayoutVars>
      </dgm:prSet>
      <dgm:spPr/>
    </dgm:pt>
    <dgm:pt modelId="{7F20BA6C-C072-4A77-BBD1-1BD6346E6E54}" type="pres">
      <dgm:prSet presAssocID="{32294227-3DB9-4471-960F-2FCFDB2D630B}" presName="rootComposite" presStyleCnt="0"/>
      <dgm:spPr/>
    </dgm:pt>
    <dgm:pt modelId="{D10DCF8F-54BA-4802-950C-D3E7221C8DA9}" type="pres">
      <dgm:prSet presAssocID="{32294227-3DB9-4471-960F-2FCFDB2D630B}" presName="rootText" presStyleLbl="node3" presStyleIdx="0" presStyleCnt="3">
        <dgm:presLayoutVars>
          <dgm:chPref val="3"/>
        </dgm:presLayoutVars>
      </dgm:prSet>
      <dgm:spPr/>
      <dgm:t>
        <a:bodyPr/>
        <a:lstStyle/>
        <a:p>
          <a:endParaRPr lang="tr-TR"/>
        </a:p>
      </dgm:t>
    </dgm:pt>
    <dgm:pt modelId="{9E4FD583-E0E6-4F0A-AB2D-829A45B15673}" type="pres">
      <dgm:prSet presAssocID="{32294227-3DB9-4471-960F-2FCFDB2D630B}" presName="rootConnector" presStyleLbl="node3" presStyleIdx="0" presStyleCnt="3"/>
      <dgm:spPr/>
      <dgm:t>
        <a:bodyPr/>
        <a:lstStyle/>
        <a:p>
          <a:endParaRPr lang="tr-TR"/>
        </a:p>
      </dgm:t>
    </dgm:pt>
    <dgm:pt modelId="{FEE19CBF-C5A2-478F-9BFF-843C236F91F6}" type="pres">
      <dgm:prSet presAssocID="{32294227-3DB9-4471-960F-2FCFDB2D630B}" presName="hierChild4" presStyleCnt="0"/>
      <dgm:spPr/>
    </dgm:pt>
    <dgm:pt modelId="{63A12933-6833-40FB-9A52-6E46BB35A852}" type="pres">
      <dgm:prSet presAssocID="{F898E8DB-50F4-4DBD-BB65-92C7A671F4C4}" presName="Name37" presStyleLbl="parChTrans1D4" presStyleIdx="0" presStyleCnt="6"/>
      <dgm:spPr/>
      <dgm:t>
        <a:bodyPr/>
        <a:lstStyle/>
        <a:p>
          <a:endParaRPr lang="tr-TR"/>
        </a:p>
      </dgm:t>
    </dgm:pt>
    <dgm:pt modelId="{C705648C-5A7E-4531-A8CA-B6265B39B328}" type="pres">
      <dgm:prSet presAssocID="{127978BA-209C-402D-AEB7-35A44B1E0D98}" presName="hierRoot2" presStyleCnt="0">
        <dgm:presLayoutVars>
          <dgm:hierBranch val="init"/>
        </dgm:presLayoutVars>
      </dgm:prSet>
      <dgm:spPr/>
    </dgm:pt>
    <dgm:pt modelId="{E813182A-EC7A-4DD5-9C44-F08AEA624431}" type="pres">
      <dgm:prSet presAssocID="{127978BA-209C-402D-AEB7-35A44B1E0D98}" presName="rootComposite" presStyleCnt="0"/>
      <dgm:spPr/>
    </dgm:pt>
    <dgm:pt modelId="{CE65D298-EBAA-4079-9BA9-12C58E83A4FB}" type="pres">
      <dgm:prSet presAssocID="{127978BA-209C-402D-AEB7-35A44B1E0D98}" presName="rootText" presStyleLbl="node4" presStyleIdx="0" presStyleCnt="6" custScaleX="149457">
        <dgm:presLayoutVars>
          <dgm:chPref val="3"/>
        </dgm:presLayoutVars>
      </dgm:prSet>
      <dgm:spPr/>
      <dgm:t>
        <a:bodyPr/>
        <a:lstStyle/>
        <a:p>
          <a:endParaRPr lang="tr-TR"/>
        </a:p>
      </dgm:t>
    </dgm:pt>
    <dgm:pt modelId="{20E380D8-9FE8-45FE-9E7F-A9AE2818B6AB}" type="pres">
      <dgm:prSet presAssocID="{127978BA-209C-402D-AEB7-35A44B1E0D98}" presName="rootConnector" presStyleLbl="node4" presStyleIdx="0" presStyleCnt="6"/>
      <dgm:spPr/>
      <dgm:t>
        <a:bodyPr/>
        <a:lstStyle/>
        <a:p>
          <a:endParaRPr lang="tr-TR"/>
        </a:p>
      </dgm:t>
    </dgm:pt>
    <dgm:pt modelId="{D8B2A544-C9C5-4F92-A8CD-DFF16095B5F8}" type="pres">
      <dgm:prSet presAssocID="{127978BA-209C-402D-AEB7-35A44B1E0D98}" presName="hierChild4" presStyleCnt="0"/>
      <dgm:spPr/>
    </dgm:pt>
    <dgm:pt modelId="{B0F9F557-8378-4941-887A-863DF1F300C8}" type="pres">
      <dgm:prSet presAssocID="{127978BA-209C-402D-AEB7-35A44B1E0D98}" presName="hierChild5" presStyleCnt="0"/>
      <dgm:spPr/>
    </dgm:pt>
    <dgm:pt modelId="{D5599394-E66B-4F06-BFE2-ED65D98BBCB2}" type="pres">
      <dgm:prSet presAssocID="{88C49D9A-9FCC-46E1-A29E-413668F6DA8F}" presName="Name37" presStyleLbl="parChTrans1D4" presStyleIdx="1" presStyleCnt="6"/>
      <dgm:spPr/>
      <dgm:t>
        <a:bodyPr/>
        <a:lstStyle/>
        <a:p>
          <a:endParaRPr lang="tr-TR"/>
        </a:p>
      </dgm:t>
    </dgm:pt>
    <dgm:pt modelId="{3315BED8-62E9-45F7-B689-2BA914E13C74}" type="pres">
      <dgm:prSet presAssocID="{F1D1C7B4-068A-41D3-9339-6791CD7ECBFF}" presName="hierRoot2" presStyleCnt="0">
        <dgm:presLayoutVars>
          <dgm:hierBranch val="init"/>
        </dgm:presLayoutVars>
      </dgm:prSet>
      <dgm:spPr/>
    </dgm:pt>
    <dgm:pt modelId="{A51CAB11-D352-4914-8DDD-7A8638E6DB6D}" type="pres">
      <dgm:prSet presAssocID="{F1D1C7B4-068A-41D3-9339-6791CD7ECBFF}" presName="rootComposite" presStyleCnt="0"/>
      <dgm:spPr/>
    </dgm:pt>
    <dgm:pt modelId="{89B35FB6-C216-4945-BC6F-02357024F1F0}" type="pres">
      <dgm:prSet presAssocID="{F1D1C7B4-068A-41D3-9339-6791CD7ECBFF}" presName="rootText" presStyleLbl="node4" presStyleIdx="1" presStyleCnt="6" custScaleX="191988" custScaleY="130954">
        <dgm:presLayoutVars>
          <dgm:chPref val="3"/>
        </dgm:presLayoutVars>
      </dgm:prSet>
      <dgm:spPr/>
      <dgm:t>
        <a:bodyPr/>
        <a:lstStyle/>
        <a:p>
          <a:endParaRPr lang="tr-TR"/>
        </a:p>
      </dgm:t>
    </dgm:pt>
    <dgm:pt modelId="{9A559C76-ABA9-4560-A195-D2E8092365EB}" type="pres">
      <dgm:prSet presAssocID="{F1D1C7B4-068A-41D3-9339-6791CD7ECBFF}" presName="rootConnector" presStyleLbl="node4" presStyleIdx="1" presStyleCnt="6"/>
      <dgm:spPr/>
      <dgm:t>
        <a:bodyPr/>
        <a:lstStyle/>
        <a:p>
          <a:endParaRPr lang="tr-TR"/>
        </a:p>
      </dgm:t>
    </dgm:pt>
    <dgm:pt modelId="{EA8CFFBB-C4F2-4A44-B0AC-464758B3BF95}" type="pres">
      <dgm:prSet presAssocID="{F1D1C7B4-068A-41D3-9339-6791CD7ECBFF}" presName="hierChild4" presStyleCnt="0"/>
      <dgm:spPr/>
    </dgm:pt>
    <dgm:pt modelId="{B6F99B48-9BAB-4D0A-A2CD-C0AB54F95DF1}" type="pres">
      <dgm:prSet presAssocID="{F1D1C7B4-068A-41D3-9339-6791CD7ECBFF}" presName="hierChild5" presStyleCnt="0"/>
      <dgm:spPr/>
    </dgm:pt>
    <dgm:pt modelId="{9FFDF30C-7A85-44C1-B4E0-7E0EE77DCB84}" type="pres">
      <dgm:prSet presAssocID="{32294227-3DB9-4471-960F-2FCFDB2D630B}" presName="hierChild5" presStyleCnt="0"/>
      <dgm:spPr/>
    </dgm:pt>
    <dgm:pt modelId="{63EDAC00-C1FC-4802-BFA6-F34DE8E2EC9F}" type="pres">
      <dgm:prSet presAssocID="{0B29AE67-3BF0-40A0-86CC-157C1DAC5F0C}" presName="Name37" presStyleLbl="parChTrans1D3" presStyleIdx="1" presStyleCnt="3"/>
      <dgm:spPr/>
      <dgm:t>
        <a:bodyPr/>
        <a:lstStyle/>
        <a:p>
          <a:endParaRPr lang="tr-TR"/>
        </a:p>
      </dgm:t>
    </dgm:pt>
    <dgm:pt modelId="{A87AC39E-BE7D-4A71-B893-64926EA00E61}" type="pres">
      <dgm:prSet presAssocID="{897C8C87-ED8D-45AD-9C46-BEF17EF8D9C1}" presName="hierRoot2" presStyleCnt="0">
        <dgm:presLayoutVars>
          <dgm:hierBranch val="init"/>
        </dgm:presLayoutVars>
      </dgm:prSet>
      <dgm:spPr/>
    </dgm:pt>
    <dgm:pt modelId="{FFCFD31F-9274-41AB-BF8A-8EA59127A25E}" type="pres">
      <dgm:prSet presAssocID="{897C8C87-ED8D-45AD-9C46-BEF17EF8D9C1}" presName="rootComposite" presStyleCnt="0"/>
      <dgm:spPr/>
    </dgm:pt>
    <dgm:pt modelId="{063C8C3A-7FD3-4803-BB1A-07CC7C4E2EF1}" type="pres">
      <dgm:prSet presAssocID="{897C8C87-ED8D-45AD-9C46-BEF17EF8D9C1}" presName="rootText" presStyleLbl="node3" presStyleIdx="1" presStyleCnt="3" custScaleX="109426">
        <dgm:presLayoutVars>
          <dgm:chPref val="3"/>
        </dgm:presLayoutVars>
      </dgm:prSet>
      <dgm:spPr/>
      <dgm:t>
        <a:bodyPr/>
        <a:lstStyle/>
        <a:p>
          <a:endParaRPr lang="tr-TR"/>
        </a:p>
      </dgm:t>
    </dgm:pt>
    <dgm:pt modelId="{07DD5D53-68EB-4FD4-B5CE-310DCCD97B68}" type="pres">
      <dgm:prSet presAssocID="{897C8C87-ED8D-45AD-9C46-BEF17EF8D9C1}" presName="rootConnector" presStyleLbl="node3" presStyleIdx="1" presStyleCnt="3"/>
      <dgm:spPr/>
      <dgm:t>
        <a:bodyPr/>
        <a:lstStyle/>
        <a:p>
          <a:endParaRPr lang="tr-TR"/>
        </a:p>
      </dgm:t>
    </dgm:pt>
    <dgm:pt modelId="{1B9AEBFD-822D-4399-967C-74A095374377}" type="pres">
      <dgm:prSet presAssocID="{897C8C87-ED8D-45AD-9C46-BEF17EF8D9C1}" presName="hierChild4" presStyleCnt="0"/>
      <dgm:spPr/>
    </dgm:pt>
    <dgm:pt modelId="{048B809A-14F9-4E6C-88F1-E5E139FA4BE2}" type="pres">
      <dgm:prSet presAssocID="{37E41A48-E03E-4926-8EBE-EE46D57EBBE5}" presName="Name37" presStyleLbl="parChTrans1D4" presStyleIdx="2" presStyleCnt="6"/>
      <dgm:spPr/>
      <dgm:t>
        <a:bodyPr/>
        <a:lstStyle/>
        <a:p>
          <a:endParaRPr lang="tr-TR"/>
        </a:p>
      </dgm:t>
    </dgm:pt>
    <dgm:pt modelId="{490B7EF5-D18C-4B24-BF7A-0A90AF1DFB4E}" type="pres">
      <dgm:prSet presAssocID="{CF112A80-8AF6-4B88-96A4-0C3A42455F6D}" presName="hierRoot2" presStyleCnt="0">
        <dgm:presLayoutVars>
          <dgm:hierBranch val="init"/>
        </dgm:presLayoutVars>
      </dgm:prSet>
      <dgm:spPr/>
    </dgm:pt>
    <dgm:pt modelId="{8CB1082E-069E-4DE9-BB9C-17FEAA1BFB9B}" type="pres">
      <dgm:prSet presAssocID="{CF112A80-8AF6-4B88-96A4-0C3A42455F6D}" presName="rootComposite" presStyleCnt="0"/>
      <dgm:spPr/>
    </dgm:pt>
    <dgm:pt modelId="{DDCC5CCD-AFF8-4CD0-8BD1-5E6573ABA8C7}" type="pres">
      <dgm:prSet presAssocID="{CF112A80-8AF6-4B88-96A4-0C3A42455F6D}" presName="rootText" presStyleLbl="node4" presStyleIdx="2" presStyleCnt="6" custScaleX="145409">
        <dgm:presLayoutVars>
          <dgm:chPref val="3"/>
        </dgm:presLayoutVars>
      </dgm:prSet>
      <dgm:spPr/>
      <dgm:t>
        <a:bodyPr/>
        <a:lstStyle/>
        <a:p>
          <a:endParaRPr lang="tr-TR"/>
        </a:p>
      </dgm:t>
    </dgm:pt>
    <dgm:pt modelId="{EE93A87A-9C5C-4C81-975D-7168B293BB05}" type="pres">
      <dgm:prSet presAssocID="{CF112A80-8AF6-4B88-96A4-0C3A42455F6D}" presName="rootConnector" presStyleLbl="node4" presStyleIdx="2" presStyleCnt="6"/>
      <dgm:spPr/>
      <dgm:t>
        <a:bodyPr/>
        <a:lstStyle/>
        <a:p>
          <a:endParaRPr lang="tr-TR"/>
        </a:p>
      </dgm:t>
    </dgm:pt>
    <dgm:pt modelId="{B4289B90-A1E7-48FD-97E8-CCC2062815A4}" type="pres">
      <dgm:prSet presAssocID="{CF112A80-8AF6-4B88-96A4-0C3A42455F6D}" presName="hierChild4" presStyleCnt="0"/>
      <dgm:spPr/>
    </dgm:pt>
    <dgm:pt modelId="{FE10C284-952D-4BB5-8157-171C9212F85B}" type="pres">
      <dgm:prSet presAssocID="{CF112A80-8AF6-4B88-96A4-0C3A42455F6D}" presName="hierChild5" presStyleCnt="0"/>
      <dgm:spPr/>
    </dgm:pt>
    <dgm:pt modelId="{259DB0A3-91A0-455E-8D28-CBBE1D5828D3}" type="pres">
      <dgm:prSet presAssocID="{657E8F58-1E3D-4B96-BAB6-A6A61EBCFE83}" presName="Name37" presStyleLbl="parChTrans1D4" presStyleIdx="3" presStyleCnt="6"/>
      <dgm:spPr/>
      <dgm:t>
        <a:bodyPr/>
        <a:lstStyle/>
        <a:p>
          <a:endParaRPr lang="tr-TR"/>
        </a:p>
      </dgm:t>
    </dgm:pt>
    <dgm:pt modelId="{A2821783-E0CC-4880-8849-87883A01363F}" type="pres">
      <dgm:prSet presAssocID="{99F1992B-FB38-4D4C-9550-A3EF63A19BC3}" presName="hierRoot2" presStyleCnt="0">
        <dgm:presLayoutVars>
          <dgm:hierBranch val="init"/>
        </dgm:presLayoutVars>
      </dgm:prSet>
      <dgm:spPr/>
    </dgm:pt>
    <dgm:pt modelId="{773B4759-9DEA-4D6B-945E-65B8F89894C1}" type="pres">
      <dgm:prSet presAssocID="{99F1992B-FB38-4D4C-9550-A3EF63A19BC3}" presName="rootComposite" presStyleCnt="0"/>
      <dgm:spPr/>
    </dgm:pt>
    <dgm:pt modelId="{0630FBC1-870B-4900-9646-64FE6A55E5AF}" type="pres">
      <dgm:prSet presAssocID="{99F1992B-FB38-4D4C-9550-A3EF63A19BC3}" presName="rootText" presStyleLbl="node4" presStyleIdx="3" presStyleCnt="6" custScaleX="168397">
        <dgm:presLayoutVars>
          <dgm:chPref val="3"/>
        </dgm:presLayoutVars>
      </dgm:prSet>
      <dgm:spPr/>
      <dgm:t>
        <a:bodyPr/>
        <a:lstStyle/>
        <a:p>
          <a:endParaRPr lang="tr-TR"/>
        </a:p>
      </dgm:t>
    </dgm:pt>
    <dgm:pt modelId="{8148050A-9441-46CF-80F0-49DEEFD9D99B}" type="pres">
      <dgm:prSet presAssocID="{99F1992B-FB38-4D4C-9550-A3EF63A19BC3}" presName="rootConnector" presStyleLbl="node4" presStyleIdx="3" presStyleCnt="6"/>
      <dgm:spPr/>
      <dgm:t>
        <a:bodyPr/>
        <a:lstStyle/>
        <a:p>
          <a:endParaRPr lang="tr-TR"/>
        </a:p>
      </dgm:t>
    </dgm:pt>
    <dgm:pt modelId="{A2EF9018-5162-4FCC-86B2-7A0A34C775BB}" type="pres">
      <dgm:prSet presAssocID="{99F1992B-FB38-4D4C-9550-A3EF63A19BC3}" presName="hierChild4" presStyleCnt="0"/>
      <dgm:spPr/>
    </dgm:pt>
    <dgm:pt modelId="{7E29C236-BAFD-4B70-BA4B-EDF189E9CA82}" type="pres">
      <dgm:prSet presAssocID="{99F1992B-FB38-4D4C-9550-A3EF63A19BC3}" presName="hierChild5" presStyleCnt="0"/>
      <dgm:spPr/>
    </dgm:pt>
    <dgm:pt modelId="{FE595247-1ADC-44F3-B674-DFE48F782EC5}" type="pres">
      <dgm:prSet presAssocID="{1CFBA31A-192D-4B4D-A824-C37200F5C7FC}" presName="Name37" presStyleLbl="parChTrans1D4" presStyleIdx="4" presStyleCnt="6"/>
      <dgm:spPr/>
      <dgm:t>
        <a:bodyPr/>
        <a:lstStyle/>
        <a:p>
          <a:endParaRPr lang="tr-TR"/>
        </a:p>
      </dgm:t>
    </dgm:pt>
    <dgm:pt modelId="{7517979B-41FB-4B72-BAFB-8DBBBE9932B2}" type="pres">
      <dgm:prSet presAssocID="{92DD46AE-4C51-4572-B4CA-363E85AF543E}" presName="hierRoot2" presStyleCnt="0">
        <dgm:presLayoutVars>
          <dgm:hierBranch val="init"/>
        </dgm:presLayoutVars>
      </dgm:prSet>
      <dgm:spPr/>
    </dgm:pt>
    <dgm:pt modelId="{F776D6C7-7526-4AF1-889F-041D8D63FFF3}" type="pres">
      <dgm:prSet presAssocID="{92DD46AE-4C51-4572-B4CA-363E85AF543E}" presName="rootComposite" presStyleCnt="0"/>
      <dgm:spPr/>
    </dgm:pt>
    <dgm:pt modelId="{0B96D4AD-5ADD-458F-A12D-ECA8340357A7}" type="pres">
      <dgm:prSet presAssocID="{92DD46AE-4C51-4572-B4CA-363E85AF543E}" presName="rootText" presStyleLbl="node4" presStyleIdx="4" presStyleCnt="6" custScaleX="213203">
        <dgm:presLayoutVars>
          <dgm:chPref val="3"/>
        </dgm:presLayoutVars>
      </dgm:prSet>
      <dgm:spPr/>
      <dgm:t>
        <a:bodyPr/>
        <a:lstStyle/>
        <a:p>
          <a:endParaRPr lang="tr-TR"/>
        </a:p>
      </dgm:t>
    </dgm:pt>
    <dgm:pt modelId="{41D0FE17-0DD3-4FC1-A988-84E2611ADAE0}" type="pres">
      <dgm:prSet presAssocID="{92DD46AE-4C51-4572-B4CA-363E85AF543E}" presName="rootConnector" presStyleLbl="node4" presStyleIdx="4" presStyleCnt="6"/>
      <dgm:spPr/>
      <dgm:t>
        <a:bodyPr/>
        <a:lstStyle/>
        <a:p>
          <a:endParaRPr lang="tr-TR"/>
        </a:p>
      </dgm:t>
    </dgm:pt>
    <dgm:pt modelId="{EAA048B7-A37F-4DBF-AF27-15B5FF6F2437}" type="pres">
      <dgm:prSet presAssocID="{92DD46AE-4C51-4572-B4CA-363E85AF543E}" presName="hierChild4" presStyleCnt="0"/>
      <dgm:spPr/>
    </dgm:pt>
    <dgm:pt modelId="{98A3F900-64C6-471B-8FD8-99F379D66FEE}" type="pres">
      <dgm:prSet presAssocID="{92DD46AE-4C51-4572-B4CA-363E85AF543E}" presName="hierChild5" presStyleCnt="0"/>
      <dgm:spPr/>
    </dgm:pt>
    <dgm:pt modelId="{25F3E4D3-C31A-4860-BC45-BD979A66D440}" type="pres">
      <dgm:prSet presAssocID="{897C8C87-ED8D-45AD-9C46-BEF17EF8D9C1}" presName="hierChild5" presStyleCnt="0"/>
      <dgm:spPr/>
    </dgm:pt>
    <dgm:pt modelId="{149782A0-466C-4B3F-891F-A0160A0342C3}" type="pres">
      <dgm:prSet presAssocID="{B1559F00-E342-4A2C-B9C9-A5A71FDD929C}" presName="Name37" presStyleLbl="parChTrans1D3" presStyleIdx="2" presStyleCnt="3"/>
      <dgm:spPr/>
      <dgm:t>
        <a:bodyPr/>
        <a:lstStyle/>
        <a:p>
          <a:endParaRPr lang="tr-TR"/>
        </a:p>
      </dgm:t>
    </dgm:pt>
    <dgm:pt modelId="{DAEF0FFB-4504-4940-9F8E-09987FD0D1C9}" type="pres">
      <dgm:prSet presAssocID="{029481B6-76CB-4DD3-AD29-6FE53369382E}" presName="hierRoot2" presStyleCnt="0">
        <dgm:presLayoutVars>
          <dgm:hierBranch val="init"/>
        </dgm:presLayoutVars>
      </dgm:prSet>
      <dgm:spPr/>
    </dgm:pt>
    <dgm:pt modelId="{9F9ACF3D-8D12-4549-8FDC-41C698833868}" type="pres">
      <dgm:prSet presAssocID="{029481B6-76CB-4DD3-AD29-6FE53369382E}" presName="rootComposite" presStyleCnt="0"/>
      <dgm:spPr/>
    </dgm:pt>
    <dgm:pt modelId="{34075782-221F-46F3-987C-98D1F9AA6C4D}" type="pres">
      <dgm:prSet presAssocID="{029481B6-76CB-4DD3-AD29-6FE53369382E}" presName="rootText" presStyleLbl="node3" presStyleIdx="2" presStyleCnt="3" custScaleX="116066">
        <dgm:presLayoutVars>
          <dgm:chPref val="3"/>
        </dgm:presLayoutVars>
      </dgm:prSet>
      <dgm:spPr/>
      <dgm:t>
        <a:bodyPr/>
        <a:lstStyle/>
        <a:p>
          <a:endParaRPr lang="tr-TR"/>
        </a:p>
      </dgm:t>
    </dgm:pt>
    <dgm:pt modelId="{4C214486-1F9A-4FF3-B972-8B71702DF788}" type="pres">
      <dgm:prSet presAssocID="{029481B6-76CB-4DD3-AD29-6FE53369382E}" presName="rootConnector" presStyleLbl="node3" presStyleIdx="2" presStyleCnt="3"/>
      <dgm:spPr/>
      <dgm:t>
        <a:bodyPr/>
        <a:lstStyle/>
        <a:p>
          <a:endParaRPr lang="tr-TR"/>
        </a:p>
      </dgm:t>
    </dgm:pt>
    <dgm:pt modelId="{5F5F65BF-CAA7-4F5A-97EB-DF2C02AFB196}" type="pres">
      <dgm:prSet presAssocID="{029481B6-76CB-4DD3-AD29-6FE53369382E}" presName="hierChild4" presStyleCnt="0"/>
      <dgm:spPr/>
    </dgm:pt>
    <dgm:pt modelId="{1457020C-38C0-45B6-B7D6-A6DDD0687506}" type="pres">
      <dgm:prSet presAssocID="{34380A30-CD11-4185-A06C-A2B9AC8333AB}" presName="Name37" presStyleLbl="parChTrans1D4" presStyleIdx="5" presStyleCnt="6"/>
      <dgm:spPr/>
      <dgm:t>
        <a:bodyPr/>
        <a:lstStyle/>
        <a:p>
          <a:endParaRPr lang="tr-TR"/>
        </a:p>
      </dgm:t>
    </dgm:pt>
    <dgm:pt modelId="{812E6EC7-6221-40BF-9983-E92DA61FAAF7}" type="pres">
      <dgm:prSet presAssocID="{B618E622-D679-4733-89E7-65D6CAA1C66C}" presName="hierRoot2" presStyleCnt="0">
        <dgm:presLayoutVars>
          <dgm:hierBranch val="init"/>
        </dgm:presLayoutVars>
      </dgm:prSet>
      <dgm:spPr/>
    </dgm:pt>
    <dgm:pt modelId="{6FF0C7B4-B546-4438-85F3-0A8F579B4A44}" type="pres">
      <dgm:prSet presAssocID="{B618E622-D679-4733-89E7-65D6CAA1C66C}" presName="rootComposite" presStyleCnt="0"/>
      <dgm:spPr/>
    </dgm:pt>
    <dgm:pt modelId="{DD9D3B71-B220-4454-84E9-26D1E1272AD0}" type="pres">
      <dgm:prSet presAssocID="{B618E622-D679-4733-89E7-65D6CAA1C66C}" presName="rootText" presStyleLbl="node4" presStyleIdx="5" presStyleCnt="6" custScaleX="205458">
        <dgm:presLayoutVars>
          <dgm:chPref val="3"/>
        </dgm:presLayoutVars>
      </dgm:prSet>
      <dgm:spPr/>
      <dgm:t>
        <a:bodyPr/>
        <a:lstStyle/>
        <a:p>
          <a:endParaRPr lang="tr-TR"/>
        </a:p>
      </dgm:t>
    </dgm:pt>
    <dgm:pt modelId="{2BF3273C-537C-4769-8897-47D28142F2F4}" type="pres">
      <dgm:prSet presAssocID="{B618E622-D679-4733-89E7-65D6CAA1C66C}" presName="rootConnector" presStyleLbl="node4" presStyleIdx="5" presStyleCnt="6"/>
      <dgm:spPr/>
      <dgm:t>
        <a:bodyPr/>
        <a:lstStyle/>
        <a:p>
          <a:endParaRPr lang="tr-TR"/>
        </a:p>
      </dgm:t>
    </dgm:pt>
    <dgm:pt modelId="{347ACBEE-0175-44A9-8718-2A046D86F5A5}" type="pres">
      <dgm:prSet presAssocID="{B618E622-D679-4733-89E7-65D6CAA1C66C}" presName="hierChild4" presStyleCnt="0"/>
      <dgm:spPr/>
    </dgm:pt>
    <dgm:pt modelId="{A90D9CA1-4444-4178-BD6F-7CB4E915FA66}" type="pres">
      <dgm:prSet presAssocID="{B618E622-D679-4733-89E7-65D6CAA1C66C}" presName="hierChild5" presStyleCnt="0"/>
      <dgm:spPr/>
    </dgm:pt>
    <dgm:pt modelId="{FAB53BAF-BF55-4E92-9CEC-4FD6E5162560}" type="pres">
      <dgm:prSet presAssocID="{029481B6-76CB-4DD3-AD29-6FE53369382E}" presName="hierChild5" presStyleCnt="0"/>
      <dgm:spPr/>
    </dgm:pt>
    <dgm:pt modelId="{794AFCB8-BFE2-48B0-9C40-394A9577E5C2}" type="pres">
      <dgm:prSet presAssocID="{AA7458E6-6E45-4A87-993C-F98238E79D78}" presName="hierChild5" presStyleCnt="0"/>
      <dgm:spPr/>
    </dgm:pt>
    <dgm:pt modelId="{5507F999-7252-4EBB-AE19-EE4D2E27F4CA}" type="pres">
      <dgm:prSet presAssocID="{985A52E9-738C-4D01-8AE8-151FF4C34195}" presName="hierChild3" presStyleCnt="0"/>
      <dgm:spPr/>
    </dgm:pt>
  </dgm:ptLst>
  <dgm:cxnLst>
    <dgm:cxn modelId="{52EEBEAD-0A7C-4F7F-834B-6D31394CA68F}" type="presOf" srcId="{99F1992B-FB38-4D4C-9550-A3EF63A19BC3}" destId="{0630FBC1-870B-4900-9646-64FE6A55E5AF}" srcOrd="0" destOrd="0" presId="urn:microsoft.com/office/officeart/2005/8/layout/orgChart1"/>
    <dgm:cxn modelId="{4F9961DE-2218-4407-B8BE-7CF1DEB43106}" srcId="{897C8C87-ED8D-45AD-9C46-BEF17EF8D9C1}" destId="{92DD46AE-4C51-4572-B4CA-363E85AF543E}" srcOrd="2" destOrd="0" parTransId="{1CFBA31A-192D-4B4D-A824-C37200F5C7FC}" sibTransId="{CB1340AB-A17C-4BCC-B010-C24CA4219CF1}"/>
    <dgm:cxn modelId="{6FF84E8D-25E1-424A-82E3-40E00D2C7A73}" type="presOf" srcId="{0B29AE67-3BF0-40A0-86CC-157C1DAC5F0C}" destId="{63EDAC00-C1FC-4802-BFA6-F34DE8E2EC9F}" srcOrd="0" destOrd="0" presId="urn:microsoft.com/office/officeart/2005/8/layout/orgChart1"/>
    <dgm:cxn modelId="{5C13C065-1F4D-493C-B36B-05165F7711E4}" srcId="{32294227-3DB9-4471-960F-2FCFDB2D630B}" destId="{127978BA-209C-402D-AEB7-35A44B1E0D98}" srcOrd="0" destOrd="0" parTransId="{F898E8DB-50F4-4DBD-BB65-92C7A671F4C4}" sibTransId="{E0A29FCE-29E4-4A4A-ADB4-1DA3DA67FBE4}"/>
    <dgm:cxn modelId="{59ACDDDA-620A-4EB3-9C63-A3FC91C31DDE}" srcId="{985A52E9-738C-4D01-8AE8-151FF4C34195}" destId="{AA7458E6-6E45-4A87-993C-F98238E79D78}" srcOrd="0" destOrd="0" parTransId="{E8A29E66-E064-4AE3-8D67-5580EBA956CF}" sibTransId="{1ED01DBE-D015-4C5B-AF46-D8FE0F256928}"/>
    <dgm:cxn modelId="{F4C2894C-4DBC-4E53-BCA9-CB7A7167D8DF}" type="presOf" srcId="{99F1992B-FB38-4D4C-9550-A3EF63A19BC3}" destId="{8148050A-9441-46CF-80F0-49DEEFD9D99B}" srcOrd="1" destOrd="0" presId="urn:microsoft.com/office/officeart/2005/8/layout/orgChart1"/>
    <dgm:cxn modelId="{482D81A9-C4B1-428C-A99B-19F7D71E1D0F}" type="presOf" srcId="{E8A29E66-E064-4AE3-8D67-5580EBA956CF}" destId="{C7D78F75-61B8-4DA9-BA8E-24BD38C2235F}" srcOrd="0" destOrd="0" presId="urn:microsoft.com/office/officeart/2005/8/layout/orgChart1"/>
    <dgm:cxn modelId="{F0F29127-5380-46F0-89B5-2C5FDAEE684C}" srcId="{029481B6-76CB-4DD3-AD29-6FE53369382E}" destId="{B618E622-D679-4733-89E7-65D6CAA1C66C}" srcOrd="0" destOrd="0" parTransId="{34380A30-CD11-4185-A06C-A2B9AC8333AB}" sibTransId="{B28B0046-8045-46C8-BC15-4DEF552FAC79}"/>
    <dgm:cxn modelId="{64115612-06A8-4D36-8F6E-F9DF746D5C69}" type="presOf" srcId="{BC0C9AA1-51F2-4764-A76D-453F8D6FA9A9}" destId="{ABE3F771-6CE8-4245-8433-FD2D4D82E376}" srcOrd="0" destOrd="0" presId="urn:microsoft.com/office/officeart/2005/8/layout/orgChart1"/>
    <dgm:cxn modelId="{3D713118-24C7-4B64-91D4-AE9501D7DBE4}" type="presOf" srcId="{B1559F00-E342-4A2C-B9C9-A5A71FDD929C}" destId="{149782A0-466C-4B3F-891F-A0160A0342C3}" srcOrd="0" destOrd="0" presId="urn:microsoft.com/office/officeart/2005/8/layout/orgChart1"/>
    <dgm:cxn modelId="{31565125-8478-4719-8D50-8F0F35FF82D2}" srcId="{AA7458E6-6E45-4A87-993C-F98238E79D78}" destId="{029481B6-76CB-4DD3-AD29-6FE53369382E}" srcOrd="2" destOrd="0" parTransId="{B1559F00-E342-4A2C-B9C9-A5A71FDD929C}" sibTransId="{1435684A-2593-4D6E-B407-1D4DC39910A5}"/>
    <dgm:cxn modelId="{CEA53BA5-C43F-44F4-8144-320C844BB7FE}" type="presOf" srcId="{897C8C87-ED8D-45AD-9C46-BEF17EF8D9C1}" destId="{063C8C3A-7FD3-4803-BB1A-07CC7C4E2EF1}" srcOrd="0" destOrd="0" presId="urn:microsoft.com/office/officeart/2005/8/layout/orgChart1"/>
    <dgm:cxn modelId="{62691254-CCA3-4315-8F2F-F20AEF6D9C46}" type="presOf" srcId="{F1D1C7B4-068A-41D3-9339-6791CD7ECBFF}" destId="{9A559C76-ABA9-4560-A195-D2E8092365EB}" srcOrd="1" destOrd="0" presId="urn:microsoft.com/office/officeart/2005/8/layout/orgChart1"/>
    <dgm:cxn modelId="{C8673AD5-ECA1-4AFF-9514-409648FC7FB7}" srcId="{32294227-3DB9-4471-960F-2FCFDB2D630B}" destId="{F1D1C7B4-068A-41D3-9339-6791CD7ECBFF}" srcOrd="1" destOrd="0" parTransId="{88C49D9A-9FCC-46E1-A29E-413668F6DA8F}" sibTransId="{EF118615-05E9-43F0-9DAA-41CDCA3015EE}"/>
    <dgm:cxn modelId="{90D4DF96-E75A-4FBD-AD22-20CBE34248BC}" type="presOf" srcId="{127978BA-209C-402D-AEB7-35A44B1E0D98}" destId="{20E380D8-9FE8-45FE-9E7F-A9AE2818B6AB}" srcOrd="1" destOrd="0" presId="urn:microsoft.com/office/officeart/2005/8/layout/orgChart1"/>
    <dgm:cxn modelId="{30751CA6-C54C-4E59-A959-55E0E02ED6B2}" type="presOf" srcId="{37E41A48-E03E-4926-8EBE-EE46D57EBBE5}" destId="{048B809A-14F9-4E6C-88F1-E5E139FA4BE2}" srcOrd="0" destOrd="0" presId="urn:microsoft.com/office/officeart/2005/8/layout/orgChart1"/>
    <dgm:cxn modelId="{30EAC2FF-5170-4603-9278-F1C1ADA53FB5}" type="presOf" srcId="{89093324-0BE1-4169-96A1-8163A926C649}" destId="{C110E8A9-D8E2-4DBA-91FF-CA4767FA9E8E}" srcOrd="0" destOrd="0" presId="urn:microsoft.com/office/officeart/2005/8/layout/orgChart1"/>
    <dgm:cxn modelId="{56CBF762-D224-4798-BD3D-B77398E05AD0}" type="presOf" srcId="{F1D1C7B4-068A-41D3-9339-6791CD7ECBFF}" destId="{89B35FB6-C216-4945-BC6F-02357024F1F0}" srcOrd="0" destOrd="0" presId="urn:microsoft.com/office/officeart/2005/8/layout/orgChart1"/>
    <dgm:cxn modelId="{BF3263A8-8457-4C12-896F-70C9813AE43F}" type="presOf" srcId="{985A52E9-738C-4D01-8AE8-151FF4C34195}" destId="{63AE1C70-36D7-4DB9-88D8-BDE9135DE39B}" srcOrd="1" destOrd="0" presId="urn:microsoft.com/office/officeart/2005/8/layout/orgChart1"/>
    <dgm:cxn modelId="{1F11D457-0A6C-4A88-9A26-46D79C012A39}" type="presOf" srcId="{88C49D9A-9FCC-46E1-A29E-413668F6DA8F}" destId="{D5599394-E66B-4F06-BFE2-ED65D98BBCB2}" srcOrd="0" destOrd="0" presId="urn:microsoft.com/office/officeart/2005/8/layout/orgChart1"/>
    <dgm:cxn modelId="{ADB06342-620E-4F5B-8319-5C6205AA483D}" type="presOf" srcId="{029481B6-76CB-4DD3-AD29-6FE53369382E}" destId="{4C214486-1F9A-4FF3-B972-8B71702DF788}" srcOrd="1" destOrd="0" presId="urn:microsoft.com/office/officeart/2005/8/layout/orgChart1"/>
    <dgm:cxn modelId="{76803D8D-FA6C-4DCC-999B-46F525949D4D}" srcId="{AA7458E6-6E45-4A87-993C-F98238E79D78}" destId="{897C8C87-ED8D-45AD-9C46-BEF17EF8D9C1}" srcOrd="1" destOrd="0" parTransId="{0B29AE67-3BF0-40A0-86CC-157C1DAC5F0C}" sibTransId="{5A0A5254-DFB0-41F1-826B-A397D7000889}"/>
    <dgm:cxn modelId="{A8DFAC1E-DE04-4E74-B88E-8C40F5C63ABA}" type="presOf" srcId="{029481B6-76CB-4DD3-AD29-6FE53369382E}" destId="{34075782-221F-46F3-987C-98D1F9AA6C4D}" srcOrd="0" destOrd="0" presId="urn:microsoft.com/office/officeart/2005/8/layout/orgChart1"/>
    <dgm:cxn modelId="{4EAFBD15-FDF0-4667-AD3F-48B98271E251}" type="presOf" srcId="{CF112A80-8AF6-4B88-96A4-0C3A42455F6D}" destId="{EE93A87A-9C5C-4C81-975D-7168B293BB05}" srcOrd="1" destOrd="0" presId="urn:microsoft.com/office/officeart/2005/8/layout/orgChart1"/>
    <dgm:cxn modelId="{EF5EB4DA-8115-4795-A7A6-BE1B3859AAAC}" type="presOf" srcId="{34380A30-CD11-4185-A06C-A2B9AC8333AB}" destId="{1457020C-38C0-45B6-B7D6-A6DDD0687506}" srcOrd="0" destOrd="0" presId="urn:microsoft.com/office/officeart/2005/8/layout/orgChart1"/>
    <dgm:cxn modelId="{10A41315-EAEC-4C52-B726-8BC078FAAD09}" srcId="{897C8C87-ED8D-45AD-9C46-BEF17EF8D9C1}" destId="{CF112A80-8AF6-4B88-96A4-0C3A42455F6D}" srcOrd="0" destOrd="0" parTransId="{37E41A48-E03E-4926-8EBE-EE46D57EBBE5}" sibTransId="{DE9FBF83-DF67-47CE-9BB7-3CE61E43836A}"/>
    <dgm:cxn modelId="{FD3896CA-533F-4C3E-986F-5FF5194B38DE}" srcId="{897C8C87-ED8D-45AD-9C46-BEF17EF8D9C1}" destId="{99F1992B-FB38-4D4C-9550-A3EF63A19BC3}" srcOrd="1" destOrd="0" parTransId="{657E8F58-1E3D-4B96-BAB6-A6A61EBCFE83}" sibTransId="{D54DA5CC-69D8-40CB-81F0-106E68E2B9F7}"/>
    <dgm:cxn modelId="{9D3C79FD-B9E6-4477-A511-061EE34B3FA9}" type="presOf" srcId="{32294227-3DB9-4471-960F-2FCFDB2D630B}" destId="{D10DCF8F-54BA-4802-950C-D3E7221C8DA9}" srcOrd="0" destOrd="0" presId="urn:microsoft.com/office/officeart/2005/8/layout/orgChart1"/>
    <dgm:cxn modelId="{2BDEFE7F-D85D-4727-A377-D211A4546BDD}" type="presOf" srcId="{657E8F58-1E3D-4B96-BAB6-A6A61EBCFE83}" destId="{259DB0A3-91A0-455E-8D28-CBBE1D5828D3}" srcOrd="0" destOrd="0" presId="urn:microsoft.com/office/officeart/2005/8/layout/orgChart1"/>
    <dgm:cxn modelId="{AFB3ACAA-DDAA-40AF-A475-13565A653502}" type="presOf" srcId="{127978BA-209C-402D-AEB7-35A44B1E0D98}" destId="{CE65D298-EBAA-4079-9BA9-12C58E83A4FB}" srcOrd="0" destOrd="0" presId="urn:microsoft.com/office/officeart/2005/8/layout/orgChart1"/>
    <dgm:cxn modelId="{B2015118-9B9E-45E5-A12F-276163BEE071}" type="presOf" srcId="{92DD46AE-4C51-4572-B4CA-363E85AF543E}" destId="{41D0FE17-0DD3-4FC1-A988-84E2611ADAE0}" srcOrd="1" destOrd="0" presId="urn:microsoft.com/office/officeart/2005/8/layout/orgChart1"/>
    <dgm:cxn modelId="{A8B75E7B-A2CF-421C-A2F7-8B6017A97FFC}" srcId="{89093324-0BE1-4169-96A1-8163A926C649}" destId="{985A52E9-738C-4D01-8AE8-151FF4C34195}" srcOrd="0" destOrd="0" parTransId="{A57D1DAB-4D7E-436F-A90A-95AAC657E23C}" sibTransId="{7CE58433-0B14-4696-B21F-5FE691E82E47}"/>
    <dgm:cxn modelId="{66C0EB51-7A53-46D0-AF39-9B866FEF9850}" type="presOf" srcId="{B618E622-D679-4733-89E7-65D6CAA1C66C}" destId="{2BF3273C-537C-4769-8897-47D28142F2F4}" srcOrd="1" destOrd="0" presId="urn:microsoft.com/office/officeart/2005/8/layout/orgChart1"/>
    <dgm:cxn modelId="{F49C66F6-9DAC-4A32-A3A2-89B02E35A20D}" type="presOf" srcId="{AA7458E6-6E45-4A87-993C-F98238E79D78}" destId="{0E603168-753D-4BC2-934F-8BA6D7ED7CB5}" srcOrd="0" destOrd="0" presId="urn:microsoft.com/office/officeart/2005/8/layout/orgChart1"/>
    <dgm:cxn modelId="{EB54F0CF-63D4-4470-97C0-E556DF27AA19}" type="presOf" srcId="{CF112A80-8AF6-4B88-96A4-0C3A42455F6D}" destId="{DDCC5CCD-AFF8-4CD0-8BD1-5E6573ABA8C7}" srcOrd="0" destOrd="0" presId="urn:microsoft.com/office/officeart/2005/8/layout/orgChart1"/>
    <dgm:cxn modelId="{B2BA4CCA-9D40-4909-A37E-42303A98EA07}" type="presOf" srcId="{B618E622-D679-4733-89E7-65D6CAA1C66C}" destId="{DD9D3B71-B220-4454-84E9-26D1E1272AD0}" srcOrd="0" destOrd="0" presId="urn:microsoft.com/office/officeart/2005/8/layout/orgChart1"/>
    <dgm:cxn modelId="{39C5E53B-D129-4669-8491-8677F03A591A}" type="presOf" srcId="{32294227-3DB9-4471-960F-2FCFDB2D630B}" destId="{9E4FD583-E0E6-4F0A-AB2D-829A45B15673}" srcOrd="1" destOrd="0" presId="urn:microsoft.com/office/officeart/2005/8/layout/orgChart1"/>
    <dgm:cxn modelId="{FA4920AE-C1B2-449A-AC28-92C471EAF582}" type="presOf" srcId="{92DD46AE-4C51-4572-B4CA-363E85AF543E}" destId="{0B96D4AD-5ADD-458F-A12D-ECA8340357A7}" srcOrd="0" destOrd="0" presId="urn:microsoft.com/office/officeart/2005/8/layout/orgChart1"/>
    <dgm:cxn modelId="{5CD5C1B1-F82D-4AD6-9C79-C2C01126723D}" type="presOf" srcId="{F898E8DB-50F4-4DBD-BB65-92C7A671F4C4}" destId="{63A12933-6833-40FB-9A52-6E46BB35A852}" srcOrd="0" destOrd="0" presId="urn:microsoft.com/office/officeart/2005/8/layout/orgChart1"/>
    <dgm:cxn modelId="{AF554B86-9E07-4DF8-B781-F79FC2A58999}" srcId="{AA7458E6-6E45-4A87-993C-F98238E79D78}" destId="{32294227-3DB9-4471-960F-2FCFDB2D630B}" srcOrd="0" destOrd="0" parTransId="{BC0C9AA1-51F2-4764-A76D-453F8D6FA9A9}" sibTransId="{AC54066B-1176-46AE-A1A9-70F2CFB24E47}"/>
    <dgm:cxn modelId="{837656CE-78D9-4A04-A0C4-628707554B56}" type="presOf" srcId="{985A52E9-738C-4D01-8AE8-151FF4C34195}" destId="{40A9B27B-C939-4DA2-9E82-75C41C9C0ED8}" srcOrd="0" destOrd="0" presId="urn:microsoft.com/office/officeart/2005/8/layout/orgChart1"/>
    <dgm:cxn modelId="{9980A5D6-356A-4BED-AB33-D32048229F70}" type="presOf" srcId="{1CFBA31A-192D-4B4D-A824-C37200F5C7FC}" destId="{FE595247-1ADC-44F3-B674-DFE48F782EC5}" srcOrd="0" destOrd="0" presId="urn:microsoft.com/office/officeart/2005/8/layout/orgChart1"/>
    <dgm:cxn modelId="{97C598EB-5EDD-49E4-9D77-479F87D1C651}" type="presOf" srcId="{AA7458E6-6E45-4A87-993C-F98238E79D78}" destId="{FAAC18C4-CF63-4DDE-BD22-7FD997376282}" srcOrd="1" destOrd="0" presId="urn:microsoft.com/office/officeart/2005/8/layout/orgChart1"/>
    <dgm:cxn modelId="{8EFA2F35-1928-4DE4-8BF3-35CC37347A42}" type="presOf" srcId="{897C8C87-ED8D-45AD-9C46-BEF17EF8D9C1}" destId="{07DD5D53-68EB-4FD4-B5CE-310DCCD97B68}" srcOrd="1" destOrd="0" presId="urn:microsoft.com/office/officeart/2005/8/layout/orgChart1"/>
    <dgm:cxn modelId="{8D1AE8C5-E465-4FB5-A3B9-70822316A1FD}" type="presParOf" srcId="{C110E8A9-D8E2-4DBA-91FF-CA4767FA9E8E}" destId="{06813CE0-59DC-4455-9DE6-6CD563FA84D7}" srcOrd="0" destOrd="0" presId="urn:microsoft.com/office/officeart/2005/8/layout/orgChart1"/>
    <dgm:cxn modelId="{011D613B-2071-4EFE-BCB8-B30AD5591D84}" type="presParOf" srcId="{06813CE0-59DC-4455-9DE6-6CD563FA84D7}" destId="{38C0FEDD-CB92-47C5-92C5-65E4534D1FC0}" srcOrd="0" destOrd="0" presId="urn:microsoft.com/office/officeart/2005/8/layout/orgChart1"/>
    <dgm:cxn modelId="{2959EADF-F5D0-4153-904E-F23B65CEFC4C}" type="presParOf" srcId="{38C0FEDD-CB92-47C5-92C5-65E4534D1FC0}" destId="{40A9B27B-C939-4DA2-9E82-75C41C9C0ED8}" srcOrd="0" destOrd="0" presId="urn:microsoft.com/office/officeart/2005/8/layout/orgChart1"/>
    <dgm:cxn modelId="{369367DD-0648-4AD7-A82C-C1B453DBE256}" type="presParOf" srcId="{38C0FEDD-CB92-47C5-92C5-65E4534D1FC0}" destId="{63AE1C70-36D7-4DB9-88D8-BDE9135DE39B}" srcOrd="1" destOrd="0" presId="urn:microsoft.com/office/officeart/2005/8/layout/orgChart1"/>
    <dgm:cxn modelId="{AFF1AF45-AEF1-4549-9A9A-370E389182A7}" type="presParOf" srcId="{06813CE0-59DC-4455-9DE6-6CD563FA84D7}" destId="{C26FAEFC-F798-497B-90A9-1B4BA36F1384}" srcOrd="1" destOrd="0" presId="urn:microsoft.com/office/officeart/2005/8/layout/orgChart1"/>
    <dgm:cxn modelId="{261D8F88-7D65-49CA-A9EF-B62C8FCE94FD}" type="presParOf" srcId="{C26FAEFC-F798-497B-90A9-1B4BA36F1384}" destId="{C7D78F75-61B8-4DA9-BA8E-24BD38C2235F}" srcOrd="0" destOrd="0" presId="urn:microsoft.com/office/officeart/2005/8/layout/orgChart1"/>
    <dgm:cxn modelId="{991DEAF3-B91F-42E2-9424-5B4127E0E8EC}" type="presParOf" srcId="{C26FAEFC-F798-497B-90A9-1B4BA36F1384}" destId="{A37568F2-D87D-4CF7-B334-4EF509107458}" srcOrd="1" destOrd="0" presId="urn:microsoft.com/office/officeart/2005/8/layout/orgChart1"/>
    <dgm:cxn modelId="{4D7ED08C-9DD6-494A-BBFF-48C60FC2778F}" type="presParOf" srcId="{A37568F2-D87D-4CF7-B334-4EF509107458}" destId="{D1BAFB7A-96AA-4CFB-B3FD-BE637C38AB89}" srcOrd="0" destOrd="0" presId="urn:microsoft.com/office/officeart/2005/8/layout/orgChart1"/>
    <dgm:cxn modelId="{D6DCA6E2-4729-4941-B5F9-33143DA68614}" type="presParOf" srcId="{D1BAFB7A-96AA-4CFB-B3FD-BE637C38AB89}" destId="{0E603168-753D-4BC2-934F-8BA6D7ED7CB5}" srcOrd="0" destOrd="0" presId="urn:microsoft.com/office/officeart/2005/8/layout/orgChart1"/>
    <dgm:cxn modelId="{3CE025F4-839D-4DC5-B6E7-4ED0421EAD3A}" type="presParOf" srcId="{D1BAFB7A-96AA-4CFB-B3FD-BE637C38AB89}" destId="{FAAC18C4-CF63-4DDE-BD22-7FD997376282}" srcOrd="1" destOrd="0" presId="urn:microsoft.com/office/officeart/2005/8/layout/orgChart1"/>
    <dgm:cxn modelId="{E45C9744-1A81-407E-B9FC-5E29B4D28BA1}" type="presParOf" srcId="{A37568F2-D87D-4CF7-B334-4EF509107458}" destId="{1DEC86A4-3E15-4609-A14A-B556E64CE32D}" srcOrd="1" destOrd="0" presId="urn:microsoft.com/office/officeart/2005/8/layout/orgChart1"/>
    <dgm:cxn modelId="{1125FAB9-BCA6-4E93-A0F0-D0B674313903}" type="presParOf" srcId="{1DEC86A4-3E15-4609-A14A-B556E64CE32D}" destId="{ABE3F771-6CE8-4245-8433-FD2D4D82E376}" srcOrd="0" destOrd="0" presId="urn:microsoft.com/office/officeart/2005/8/layout/orgChart1"/>
    <dgm:cxn modelId="{0E194144-F19A-47F7-A796-B20BDF91B7FE}" type="presParOf" srcId="{1DEC86A4-3E15-4609-A14A-B556E64CE32D}" destId="{D39094DB-3AAB-4F81-8FFB-9FBCE5AD3588}" srcOrd="1" destOrd="0" presId="urn:microsoft.com/office/officeart/2005/8/layout/orgChart1"/>
    <dgm:cxn modelId="{9034751F-A142-4AFB-9D83-75D0D17A6F2A}" type="presParOf" srcId="{D39094DB-3AAB-4F81-8FFB-9FBCE5AD3588}" destId="{7F20BA6C-C072-4A77-BBD1-1BD6346E6E54}" srcOrd="0" destOrd="0" presId="urn:microsoft.com/office/officeart/2005/8/layout/orgChart1"/>
    <dgm:cxn modelId="{301608A8-EDE5-4A3D-913F-F71E151B3A16}" type="presParOf" srcId="{7F20BA6C-C072-4A77-BBD1-1BD6346E6E54}" destId="{D10DCF8F-54BA-4802-950C-D3E7221C8DA9}" srcOrd="0" destOrd="0" presId="urn:microsoft.com/office/officeart/2005/8/layout/orgChart1"/>
    <dgm:cxn modelId="{56CF7E8F-61EB-4694-8241-EF738006C491}" type="presParOf" srcId="{7F20BA6C-C072-4A77-BBD1-1BD6346E6E54}" destId="{9E4FD583-E0E6-4F0A-AB2D-829A45B15673}" srcOrd="1" destOrd="0" presId="urn:microsoft.com/office/officeart/2005/8/layout/orgChart1"/>
    <dgm:cxn modelId="{4756B1D6-D1BA-426D-8241-377A1B1A9595}" type="presParOf" srcId="{D39094DB-3AAB-4F81-8FFB-9FBCE5AD3588}" destId="{FEE19CBF-C5A2-478F-9BFF-843C236F91F6}" srcOrd="1" destOrd="0" presId="urn:microsoft.com/office/officeart/2005/8/layout/orgChart1"/>
    <dgm:cxn modelId="{01E24120-48BE-4232-AB45-EC721E4223C4}" type="presParOf" srcId="{FEE19CBF-C5A2-478F-9BFF-843C236F91F6}" destId="{63A12933-6833-40FB-9A52-6E46BB35A852}" srcOrd="0" destOrd="0" presId="urn:microsoft.com/office/officeart/2005/8/layout/orgChart1"/>
    <dgm:cxn modelId="{43B3B511-522E-4EE3-A17F-3C0647E64823}" type="presParOf" srcId="{FEE19CBF-C5A2-478F-9BFF-843C236F91F6}" destId="{C705648C-5A7E-4531-A8CA-B6265B39B328}" srcOrd="1" destOrd="0" presId="urn:microsoft.com/office/officeart/2005/8/layout/orgChart1"/>
    <dgm:cxn modelId="{A2EB900F-9E19-48A0-93EA-715AD7B22675}" type="presParOf" srcId="{C705648C-5A7E-4531-A8CA-B6265B39B328}" destId="{E813182A-EC7A-4DD5-9C44-F08AEA624431}" srcOrd="0" destOrd="0" presId="urn:microsoft.com/office/officeart/2005/8/layout/orgChart1"/>
    <dgm:cxn modelId="{A16A755F-2DF8-43A4-8BC0-3CF89FB64A26}" type="presParOf" srcId="{E813182A-EC7A-4DD5-9C44-F08AEA624431}" destId="{CE65D298-EBAA-4079-9BA9-12C58E83A4FB}" srcOrd="0" destOrd="0" presId="urn:microsoft.com/office/officeart/2005/8/layout/orgChart1"/>
    <dgm:cxn modelId="{349728B4-BE8B-4C1E-88E0-EFEEF32947BA}" type="presParOf" srcId="{E813182A-EC7A-4DD5-9C44-F08AEA624431}" destId="{20E380D8-9FE8-45FE-9E7F-A9AE2818B6AB}" srcOrd="1" destOrd="0" presId="urn:microsoft.com/office/officeart/2005/8/layout/orgChart1"/>
    <dgm:cxn modelId="{B3BD1A48-7E08-490E-B5EC-483089627CD0}" type="presParOf" srcId="{C705648C-5A7E-4531-A8CA-B6265B39B328}" destId="{D8B2A544-C9C5-4F92-A8CD-DFF16095B5F8}" srcOrd="1" destOrd="0" presId="urn:microsoft.com/office/officeart/2005/8/layout/orgChart1"/>
    <dgm:cxn modelId="{B5ADED6A-9417-4FB3-9E60-C28E94112687}" type="presParOf" srcId="{C705648C-5A7E-4531-A8CA-B6265B39B328}" destId="{B0F9F557-8378-4941-887A-863DF1F300C8}" srcOrd="2" destOrd="0" presId="urn:microsoft.com/office/officeart/2005/8/layout/orgChart1"/>
    <dgm:cxn modelId="{BBBF2EF6-7A93-46E9-B595-3321ED3A7331}" type="presParOf" srcId="{FEE19CBF-C5A2-478F-9BFF-843C236F91F6}" destId="{D5599394-E66B-4F06-BFE2-ED65D98BBCB2}" srcOrd="2" destOrd="0" presId="urn:microsoft.com/office/officeart/2005/8/layout/orgChart1"/>
    <dgm:cxn modelId="{116F4DC6-5904-401B-A7FC-D93A834DFC22}" type="presParOf" srcId="{FEE19CBF-C5A2-478F-9BFF-843C236F91F6}" destId="{3315BED8-62E9-45F7-B689-2BA914E13C74}" srcOrd="3" destOrd="0" presId="urn:microsoft.com/office/officeart/2005/8/layout/orgChart1"/>
    <dgm:cxn modelId="{1214F6A4-155D-4B9B-A658-637180E6A290}" type="presParOf" srcId="{3315BED8-62E9-45F7-B689-2BA914E13C74}" destId="{A51CAB11-D352-4914-8DDD-7A8638E6DB6D}" srcOrd="0" destOrd="0" presId="urn:microsoft.com/office/officeart/2005/8/layout/orgChart1"/>
    <dgm:cxn modelId="{E89C9CF3-6E87-423F-BA2F-1EDF3EB37315}" type="presParOf" srcId="{A51CAB11-D352-4914-8DDD-7A8638E6DB6D}" destId="{89B35FB6-C216-4945-BC6F-02357024F1F0}" srcOrd="0" destOrd="0" presId="urn:microsoft.com/office/officeart/2005/8/layout/orgChart1"/>
    <dgm:cxn modelId="{B7F53DE7-DF9F-42C4-992A-49E5C924603F}" type="presParOf" srcId="{A51CAB11-D352-4914-8DDD-7A8638E6DB6D}" destId="{9A559C76-ABA9-4560-A195-D2E8092365EB}" srcOrd="1" destOrd="0" presId="urn:microsoft.com/office/officeart/2005/8/layout/orgChart1"/>
    <dgm:cxn modelId="{576DEAA4-93A1-4E39-BE24-46FAA625258E}" type="presParOf" srcId="{3315BED8-62E9-45F7-B689-2BA914E13C74}" destId="{EA8CFFBB-C4F2-4A44-B0AC-464758B3BF95}" srcOrd="1" destOrd="0" presId="urn:microsoft.com/office/officeart/2005/8/layout/orgChart1"/>
    <dgm:cxn modelId="{6766B1ED-7912-470C-A288-5AD61BBA7D01}" type="presParOf" srcId="{3315BED8-62E9-45F7-B689-2BA914E13C74}" destId="{B6F99B48-9BAB-4D0A-A2CD-C0AB54F95DF1}" srcOrd="2" destOrd="0" presId="urn:microsoft.com/office/officeart/2005/8/layout/orgChart1"/>
    <dgm:cxn modelId="{100D59FD-E160-4980-8488-9D1B7A228BB1}" type="presParOf" srcId="{D39094DB-3AAB-4F81-8FFB-9FBCE5AD3588}" destId="{9FFDF30C-7A85-44C1-B4E0-7E0EE77DCB84}" srcOrd="2" destOrd="0" presId="urn:microsoft.com/office/officeart/2005/8/layout/orgChart1"/>
    <dgm:cxn modelId="{635D835E-CF61-456D-AFFB-8704A0DA91AA}" type="presParOf" srcId="{1DEC86A4-3E15-4609-A14A-B556E64CE32D}" destId="{63EDAC00-C1FC-4802-BFA6-F34DE8E2EC9F}" srcOrd="2" destOrd="0" presId="urn:microsoft.com/office/officeart/2005/8/layout/orgChart1"/>
    <dgm:cxn modelId="{9E186737-FB23-4CCB-8BF4-F18EB215BB3A}" type="presParOf" srcId="{1DEC86A4-3E15-4609-A14A-B556E64CE32D}" destId="{A87AC39E-BE7D-4A71-B893-64926EA00E61}" srcOrd="3" destOrd="0" presId="urn:microsoft.com/office/officeart/2005/8/layout/orgChart1"/>
    <dgm:cxn modelId="{CB23D236-634C-489E-9E65-BBDA4952D799}" type="presParOf" srcId="{A87AC39E-BE7D-4A71-B893-64926EA00E61}" destId="{FFCFD31F-9274-41AB-BF8A-8EA59127A25E}" srcOrd="0" destOrd="0" presId="urn:microsoft.com/office/officeart/2005/8/layout/orgChart1"/>
    <dgm:cxn modelId="{9E92AFC5-7E62-44B9-B311-16E9882E16E7}" type="presParOf" srcId="{FFCFD31F-9274-41AB-BF8A-8EA59127A25E}" destId="{063C8C3A-7FD3-4803-BB1A-07CC7C4E2EF1}" srcOrd="0" destOrd="0" presId="urn:microsoft.com/office/officeart/2005/8/layout/orgChart1"/>
    <dgm:cxn modelId="{8897C318-B74D-4E94-B820-FA7AD8D5619B}" type="presParOf" srcId="{FFCFD31F-9274-41AB-BF8A-8EA59127A25E}" destId="{07DD5D53-68EB-4FD4-B5CE-310DCCD97B68}" srcOrd="1" destOrd="0" presId="urn:microsoft.com/office/officeart/2005/8/layout/orgChart1"/>
    <dgm:cxn modelId="{28D11359-4A34-4BD4-AE9C-63070671CFAC}" type="presParOf" srcId="{A87AC39E-BE7D-4A71-B893-64926EA00E61}" destId="{1B9AEBFD-822D-4399-967C-74A095374377}" srcOrd="1" destOrd="0" presId="urn:microsoft.com/office/officeart/2005/8/layout/orgChart1"/>
    <dgm:cxn modelId="{7FE77061-5DCC-4D51-A53F-373862851726}" type="presParOf" srcId="{1B9AEBFD-822D-4399-967C-74A095374377}" destId="{048B809A-14F9-4E6C-88F1-E5E139FA4BE2}" srcOrd="0" destOrd="0" presId="urn:microsoft.com/office/officeart/2005/8/layout/orgChart1"/>
    <dgm:cxn modelId="{6158774A-8470-4BB3-8466-3CDDE987443F}" type="presParOf" srcId="{1B9AEBFD-822D-4399-967C-74A095374377}" destId="{490B7EF5-D18C-4B24-BF7A-0A90AF1DFB4E}" srcOrd="1" destOrd="0" presId="urn:microsoft.com/office/officeart/2005/8/layout/orgChart1"/>
    <dgm:cxn modelId="{F2BB7829-EC1C-4316-BEA0-70FACADB1418}" type="presParOf" srcId="{490B7EF5-D18C-4B24-BF7A-0A90AF1DFB4E}" destId="{8CB1082E-069E-4DE9-BB9C-17FEAA1BFB9B}" srcOrd="0" destOrd="0" presId="urn:microsoft.com/office/officeart/2005/8/layout/orgChart1"/>
    <dgm:cxn modelId="{09E0BAFF-9B15-45C5-9F64-73FF6CB01EEC}" type="presParOf" srcId="{8CB1082E-069E-4DE9-BB9C-17FEAA1BFB9B}" destId="{DDCC5CCD-AFF8-4CD0-8BD1-5E6573ABA8C7}" srcOrd="0" destOrd="0" presId="urn:microsoft.com/office/officeart/2005/8/layout/orgChart1"/>
    <dgm:cxn modelId="{20A0D9EA-E1C9-4647-AD71-B542D3A782D7}" type="presParOf" srcId="{8CB1082E-069E-4DE9-BB9C-17FEAA1BFB9B}" destId="{EE93A87A-9C5C-4C81-975D-7168B293BB05}" srcOrd="1" destOrd="0" presId="urn:microsoft.com/office/officeart/2005/8/layout/orgChart1"/>
    <dgm:cxn modelId="{D7D5137F-8D9C-4D69-9C1D-BFBB1C6E8E2E}" type="presParOf" srcId="{490B7EF5-D18C-4B24-BF7A-0A90AF1DFB4E}" destId="{B4289B90-A1E7-48FD-97E8-CCC2062815A4}" srcOrd="1" destOrd="0" presId="urn:microsoft.com/office/officeart/2005/8/layout/orgChart1"/>
    <dgm:cxn modelId="{BBF33A48-A357-437B-B927-0FE1225E2772}" type="presParOf" srcId="{490B7EF5-D18C-4B24-BF7A-0A90AF1DFB4E}" destId="{FE10C284-952D-4BB5-8157-171C9212F85B}" srcOrd="2" destOrd="0" presId="urn:microsoft.com/office/officeart/2005/8/layout/orgChart1"/>
    <dgm:cxn modelId="{F30B0DC3-BE47-4C3B-9A70-9095DAB8F61C}" type="presParOf" srcId="{1B9AEBFD-822D-4399-967C-74A095374377}" destId="{259DB0A3-91A0-455E-8D28-CBBE1D5828D3}" srcOrd="2" destOrd="0" presId="urn:microsoft.com/office/officeart/2005/8/layout/orgChart1"/>
    <dgm:cxn modelId="{D53FE705-AD70-440D-87A7-2335FD1BE98E}" type="presParOf" srcId="{1B9AEBFD-822D-4399-967C-74A095374377}" destId="{A2821783-E0CC-4880-8849-87883A01363F}" srcOrd="3" destOrd="0" presId="urn:microsoft.com/office/officeart/2005/8/layout/orgChart1"/>
    <dgm:cxn modelId="{A54BA0E6-CA4D-4475-995A-52E959DB2A22}" type="presParOf" srcId="{A2821783-E0CC-4880-8849-87883A01363F}" destId="{773B4759-9DEA-4D6B-945E-65B8F89894C1}" srcOrd="0" destOrd="0" presId="urn:microsoft.com/office/officeart/2005/8/layout/orgChart1"/>
    <dgm:cxn modelId="{D46A6DE5-B7B6-46C5-9A3E-457577F3E88A}" type="presParOf" srcId="{773B4759-9DEA-4D6B-945E-65B8F89894C1}" destId="{0630FBC1-870B-4900-9646-64FE6A55E5AF}" srcOrd="0" destOrd="0" presId="urn:microsoft.com/office/officeart/2005/8/layout/orgChart1"/>
    <dgm:cxn modelId="{11A10B7F-22FA-42FF-94B2-63F9EC34C3DA}" type="presParOf" srcId="{773B4759-9DEA-4D6B-945E-65B8F89894C1}" destId="{8148050A-9441-46CF-80F0-49DEEFD9D99B}" srcOrd="1" destOrd="0" presId="urn:microsoft.com/office/officeart/2005/8/layout/orgChart1"/>
    <dgm:cxn modelId="{969F3153-5967-4BA3-ACE0-4FE560ADC588}" type="presParOf" srcId="{A2821783-E0CC-4880-8849-87883A01363F}" destId="{A2EF9018-5162-4FCC-86B2-7A0A34C775BB}" srcOrd="1" destOrd="0" presId="urn:microsoft.com/office/officeart/2005/8/layout/orgChart1"/>
    <dgm:cxn modelId="{4D5EC9F3-2E02-4CE1-A681-D4581972A1DD}" type="presParOf" srcId="{A2821783-E0CC-4880-8849-87883A01363F}" destId="{7E29C236-BAFD-4B70-BA4B-EDF189E9CA82}" srcOrd="2" destOrd="0" presId="urn:microsoft.com/office/officeart/2005/8/layout/orgChart1"/>
    <dgm:cxn modelId="{1094AAC5-BD5D-4FAA-ABE4-A53F4853EB9D}" type="presParOf" srcId="{1B9AEBFD-822D-4399-967C-74A095374377}" destId="{FE595247-1ADC-44F3-B674-DFE48F782EC5}" srcOrd="4" destOrd="0" presId="urn:microsoft.com/office/officeart/2005/8/layout/orgChart1"/>
    <dgm:cxn modelId="{B1F22988-2F9C-4831-A68A-D5E8553B0B36}" type="presParOf" srcId="{1B9AEBFD-822D-4399-967C-74A095374377}" destId="{7517979B-41FB-4B72-BAFB-8DBBBE9932B2}" srcOrd="5" destOrd="0" presId="urn:microsoft.com/office/officeart/2005/8/layout/orgChart1"/>
    <dgm:cxn modelId="{93088B07-FD8E-4F61-93C3-5613A74517AA}" type="presParOf" srcId="{7517979B-41FB-4B72-BAFB-8DBBBE9932B2}" destId="{F776D6C7-7526-4AF1-889F-041D8D63FFF3}" srcOrd="0" destOrd="0" presId="urn:microsoft.com/office/officeart/2005/8/layout/orgChart1"/>
    <dgm:cxn modelId="{F3794496-82D3-4F1E-BA4E-9AF37AFA5D4D}" type="presParOf" srcId="{F776D6C7-7526-4AF1-889F-041D8D63FFF3}" destId="{0B96D4AD-5ADD-458F-A12D-ECA8340357A7}" srcOrd="0" destOrd="0" presId="urn:microsoft.com/office/officeart/2005/8/layout/orgChart1"/>
    <dgm:cxn modelId="{D9BEBB6A-742B-4CFB-9BF0-03508175128D}" type="presParOf" srcId="{F776D6C7-7526-4AF1-889F-041D8D63FFF3}" destId="{41D0FE17-0DD3-4FC1-A988-84E2611ADAE0}" srcOrd="1" destOrd="0" presId="urn:microsoft.com/office/officeart/2005/8/layout/orgChart1"/>
    <dgm:cxn modelId="{D8AE29B4-2FD2-4DBF-B9C0-5C7BD5576C52}" type="presParOf" srcId="{7517979B-41FB-4B72-BAFB-8DBBBE9932B2}" destId="{EAA048B7-A37F-4DBF-AF27-15B5FF6F2437}" srcOrd="1" destOrd="0" presId="urn:microsoft.com/office/officeart/2005/8/layout/orgChart1"/>
    <dgm:cxn modelId="{AB73F6AE-7A87-4CA1-BD19-F1731B4BA77C}" type="presParOf" srcId="{7517979B-41FB-4B72-BAFB-8DBBBE9932B2}" destId="{98A3F900-64C6-471B-8FD8-99F379D66FEE}" srcOrd="2" destOrd="0" presId="urn:microsoft.com/office/officeart/2005/8/layout/orgChart1"/>
    <dgm:cxn modelId="{C5A462A3-9537-4447-BBC1-7EB438051374}" type="presParOf" srcId="{A87AC39E-BE7D-4A71-B893-64926EA00E61}" destId="{25F3E4D3-C31A-4860-BC45-BD979A66D440}" srcOrd="2" destOrd="0" presId="urn:microsoft.com/office/officeart/2005/8/layout/orgChart1"/>
    <dgm:cxn modelId="{BACE7AE8-7A47-4815-B8DF-BC97F4D5AD7A}" type="presParOf" srcId="{1DEC86A4-3E15-4609-A14A-B556E64CE32D}" destId="{149782A0-466C-4B3F-891F-A0160A0342C3}" srcOrd="4" destOrd="0" presId="urn:microsoft.com/office/officeart/2005/8/layout/orgChart1"/>
    <dgm:cxn modelId="{576238F3-2FBA-4EB0-AE63-3CBD59A87305}" type="presParOf" srcId="{1DEC86A4-3E15-4609-A14A-B556E64CE32D}" destId="{DAEF0FFB-4504-4940-9F8E-09987FD0D1C9}" srcOrd="5" destOrd="0" presId="urn:microsoft.com/office/officeart/2005/8/layout/orgChart1"/>
    <dgm:cxn modelId="{26400F65-D806-456C-9D80-18A84906CB67}" type="presParOf" srcId="{DAEF0FFB-4504-4940-9F8E-09987FD0D1C9}" destId="{9F9ACF3D-8D12-4549-8FDC-41C698833868}" srcOrd="0" destOrd="0" presId="urn:microsoft.com/office/officeart/2005/8/layout/orgChart1"/>
    <dgm:cxn modelId="{F77E9333-A511-41CA-9071-6BD3B141FE78}" type="presParOf" srcId="{9F9ACF3D-8D12-4549-8FDC-41C698833868}" destId="{34075782-221F-46F3-987C-98D1F9AA6C4D}" srcOrd="0" destOrd="0" presId="urn:microsoft.com/office/officeart/2005/8/layout/orgChart1"/>
    <dgm:cxn modelId="{5513EDC7-BD6E-4EDD-8342-E2ABCFD7FFFE}" type="presParOf" srcId="{9F9ACF3D-8D12-4549-8FDC-41C698833868}" destId="{4C214486-1F9A-4FF3-B972-8B71702DF788}" srcOrd="1" destOrd="0" presId="urn:microsoft.com/office/officeart/2005/8/layout/orgChart1"/>
    <dgm:cxn modelId="{8E8C1143-0949-4FD5-A03D-03B99DC7E17F}" type="presParOf" srcId="{DAEF0FFB-4504-4940-9F8E-09987FD0D1C9}" destId="{5F5F65BF-CAA7-4F5A-97EB-DF2C02AFB196}" srcOrd="1" destOrd="0" presId="urn:microsoft.com/office/officeart/2005/8/layout/orgChart1"/>
    <dgm:cxn modelId="{7BE682E5-0017-48FB-88FF-7FF392D0F225}" type="presParOf" srcId="{5F5F65BF-CAA7-4F5A-97EB-DF2C02AFB196}" destId="{1457020C-38C0-45B6-B7D6-A6DDD0687506}" srcOrd="0" destOrd="0" presId="urn:microsoft.com/office/officeart/2005/8/layout/orgChart1"/>
    <dgm:cxn modelId="{1F948426-63D8-4494-AADE-A3304492756D}" type="presParOf" srcId="{5F5F65BF-CAA7-4F5A-97EB-DF2C02AFB196}" destId="{812E6EC7-6221-40BF-9983-E92DA61FAAF7}" srcOrd="1" destOrd="0" presId="urn:microsoft.com/office/officeart/2005/8/layout/orgChart1"/>
    <dgm:cxn modelId="{4BAFBBCE-2144-4741-A710-F5C83FA6AC93}" type="presParOf" srcId="{812E6EC7-6221-40BF-9983-E92DA61FAAF7}" destId="{6FF0C7B4-B546-4438-85F3-0A8F579B4A44}" srcOrd="0" destOrd="0" presId="urn:microsoft.com/office/officeart/2005/8/layout/orgChart1"/>
    <dgm:cxn modelId="{B9CF5583-C4DB-4F87-926F-C65E414958FC}" type="presParOf" srcId="{6FF0C7B4-B546-4438-85F3-0A8F579B4A44}" destId="{DD9D3B71-B220-4454-84E9-26D1E1272AD0}" srcOrd="0" destOrd="0" presId="urn:microsoft.com/office/officeart/2005/8/layout/orgChart1"/>
    <dgm:cxn modelId="{89A71E44-1C1A-4CAA-881A-E873C72DA748}" type="presParOf" srcId="{6FF0C7B4-B546-4438-85F3-0A8F579B4A44}" destId="{2BF3273C-537C-4769-8897-47D28142F2F4}" srcOrd="1" destOrd="0" presId="urn:microsoft.com/office/officeart/2005/8/layout/orgChart1"/>
    <dgm:cxn modelId="{D8A9F277-A829-4A8D-8975-CD0B06E1C2A7}" type="presParOf" srcId="{812E6EC7-6221-40BF-9983-E92DA61FAAF7}" destId="{347ACBEE-0175-44A9-8718-2A046D86F5A5}" srcOrd="1" destOrd="0" presId="urn:microsoft.com/office/officeart/2005/8/layout/orgChart1"/>
    <dgm:cxn modelId="{EDE927C3-C80D-4D25-9716-053125F91D67}" type="presParOf" srcId="{812E6EC7-6221-40BF-9983-E92DA61FAAF7}" destId="{A90D9CA1-4444-4178-BD6F-7CB4E915FA66}" srcOrd="2" destOrd="0" presId="urn:microsoft.com/office/officeart/2005/8/layout/orgChart1"/>
    <dgm:cxn modelId="{8FBCA93D-7532-445D-A1E6-9EC8ADC63F12}" type="presParOf" srcId="{DAEF0FFB-4504-4940-9F8E-09987FD0D1C9}" destId="{FAB53BAF-BF55-4E92-9CEC-4FD6E5162560}" srcOrd="2" destOrd="0" presId="urn:microsoft.com/office/officeart/2005/8/layout/orgChart1"/>
    <dgm:cxn modelId="{D22410EA-DBFE-4F34-9013-D34A72974194}" type="presParOf" srcId="{A37568F2-D87D-4CF7-B334-4EF509107458}" destId="{794AFCB8-BFE2-48B0-9C40-394A9577E5C2}" srcOrd="2" destOrd="0" presId="urn:microsoft.com/office/officeart/2005/8/layout/orgChart1"/>
    <dgm:cxn modelId="{FDF25EBB-E421-4040-9859-8C72CDEC1937}" type="presParOf" srcId="{06813CE0-59DC-4455-9DE6-6CD563FA84D7}" destId="{5507F999-7252-4EBB-AE19-EE4D2E27F4CA}" srcOrd="2" destOrd="0" presId="urn:microsoft.com/office/officeart/2005/8/layout/orgChart1"/>
  </dgm:cxnLst>
  <dgm:bg/>
  <dgm:whole/>
  <dgm:extLst>
    <a:ext uri="http://schemas.microsoft.com/office/drawing/2008/diagram">
      <dsp:dataModelExt xmlns=""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7595B70D-F10A-491F-ADD1-8D2C86FD5809}" type="doc">
      <dgm:prSet loTypeId="urn:microsoft.com/office/officeart/2005/8/layout/vList4#1" loCatId="list" qsTypeId="urn:microsoft.com/office/officeart/2005/8/quickstyle/3d1" qsCatId="3D" csTypeId="urn:microsoft.com/office/officeart/2005/8/colors/accent2_2" csCatId="accent2" phldr="1"/>
      <dgm:spPr/>
      <dgm:t>
        <a:bodyPr/>
        <a:lstStyle/>
        <a:p>
          <a:endParaRPr lang="tr-TR"/>
        </a:p>
      </dgm:t>
    </dgm:pt>
    <dgm:pt modelId="{F1431BA5-7F7A-41F6-84DE-25B51CB2392E}">
      <dgm:prSet phldrT="[Metin]"/>
      <dgm:spPr/>
      <dgm:t>
        <a:bodyPr/>
        <a:lstStyle/>
        <a:p>
          <a:r>
            <a:rPr lang="tr-TR" dirty="0" smtClean="0"/>
            <a:t>İSG Uzmanı ve İşyeri Hekimi</a:t>
          </a:r>
          <a:endParaRPr lang="tr-TR" dirty="0"/>
        </a:p>
      </dgm:t>
    </dgm:pt>
    <dgm:pt modelId="{26B64742-3B5B-449C-8B75-C2345DDCBE71}" type="parTrans" cxnId="{BF703F8E-DCB9-4B0F-9D36-E796806B0D3B}">
      <dgm:prSet/>
      <dgm:spPr/>
      <dgm:t>
        <a:bodyPr/>
        <a:lstStyle/>
        <a:p>
          <a:endParaRPr lang="tr-TR"/>
        </a:p>
      </dgm:t>
    </dgm:pt>
    <dgm:pt modelId="{EFF18B09-C41E-41B2-8745-9A83F701CF79}" type="sibTrans" cxnId="{BF703F8E-DCB9-4B0F-9D36-E796806B0D3B}">
      <dgm:prSet/>
      <dgm:spPr/>
      <dgm:t>
        <a:bodyPr/>
        <a:lstStyle/>
        <a:p>
          <a:endParaRPr lang="tr-TR"/>
        </a:p>
      </dgm:t>
    </dgm:pt>
    <dgm:pt modelId="{4FEDBAB3-60B0-4845-A2C1-22F68364879C}">
      <dgm:prSet phldrT="[Metin]"/>
      <dgm:spPr/>
      <dgm:t>
        <a:bodyPr/>
        <a:lstStyle/>
        <a:p>
          <a:r>
            <a:rPr lang="tr-TR" dirty="0" smtClean="0"/>
            <a:t>İşveren veya İşveren Vekili</a:t>
          </a:r>
          <a:endParaRPr lang="tr-TR" dirty="0"/>
        </a:p>
      </dgm:t>
    </dgm:pt>
    <dgm:pt modelId="{9B2FDAD4-B347-458A-A433-40A64E6EE3C2}" type="parTrans" cxnId="{62643A59-4445-4DC3-AA37-F1ED6B869575}">
      <dgm:prSet/>
      <dgm:spPr/>
      <dgm:t>
        <a:bodyPr/>
        <a:lstStyle/>
        <a:p>
          <a:endParaRPr lang="tr-TR"/>
        </a:p>
      </dgm:t>
    </dgm:pt>
    <dgm:pt modelId="{76D9D082-89F5-4584-BDC1-57FF680438C4}" type="sibTrans" cxnId="{62643A59-4445-4DC3-AA37-F1ED6B869575}">
      <dgm:prSet/>
      <dgm:spPr/>
      <dgm:t>
        <a:bodyPr/>
        <a:lstStyle/>
        <a:p>
          <a:endParaRPr lang="tr-TR"/>
        </a:p>
      </dgm:t>
    </dgm:pt>
    <dgm:pt modelId="{C08EC778-B230-42A2-A4DF-9C77AFC24A69}">
      <dgm:prSet phldrT="[Metin]"/>
      <dgm:spPr/>
      <dgm:t>
        <a:bodyPr/>
        <a:lstStyle/>
        <a:p>
          <a:r>
            <a:rPr lang="tr-TR" dirty="0" smtClean="0"/>
            <a:t>Çalışan Temsilcileri</a:t>
          </a:r>
          <a:endParaRPr lang="tr-TR" dirty="0"/>
        </a:p>
      </dgm:t>
    </dgm:pt>
    <dgm:pt modelId="{CBF071FA-CB41-43A2-A520-4B17123D5FEF}" type="parTrans" cxnId="{C2FFD110-7F4F-4713-BAFD-DC28D065052C}">
      <dgm:prSet/>
      <dgm:spPr/>
      <dgm:t>
        <a:bodyPr/>
        <a:lstStyle/>
        <a:p>
          <a:endParaRPr lang="tr-TR"/>
        </a:p>
      </dgm:t>
    </dgm:pt>
    <dgm:pt modelId="{FEBA6AC0-9077-4961-A2D5-86E068559589}" type="sibTrans" cxnId="{C2FFD110-7F4F-4713-BAFD-DC28D065052C}">
      <dgm:prSet/>
      <dgm:spPr/>
      <dgm:t>
        <a:bodyPr/>
        <a:lstStyle/>
        <a:p>
          <a:endParaRPr lang="tr-TR"/>
        </a:p>
      </dgm:t>
    </dgm:pt>
    <dgm:pt modelId="{A6A04DC0-6FF0-46FB-925B-330A29A93D35}">
      <dgm:prSet phldrT="[Metin]"/>
      <dgm:spPr/>
      <dgm:t>
        <a:bodyPr/>
        <a:lstStyle/>
        <a:p>
          <a:r>
            <a:rPr lang="tr-TR" dirty="0" smtClean="0"/>
            <a:t>Riskler Konusunda Bilgi Sahibi Çalışanlar </a:t>
          </a:r>
          <a:endParaRPr lang="tr-TR" dirty="0"/>
        </a:p>
      </dgm:t>
    </dgm:pt>
    <dgm:pt modelId="{50908A7B-9FED-4509-85BA-98167F248E1A}" type="parTrans" cxnId="{7C61A6A7-1D45-4AD5-A6DD-F4BE7A4058C6}">
      <dgm:prSet/>
      <dgm:spPr/>
      <dgm:t>
        <a:bodyPr/>
        <a:lstStyle/>
        <a:p>
          <a:endParaRPr lang="tr-TR"/>
        </a:p>
      </dgm:t>
    </dgm:pt>
    <dgm:pt modelId="{0F9CE6DF-ACD4-4FC5-91A3-FE16A01494D5}" type="sibTrans" cxnId="{7C61A6A7-1D45-4AD5-A6DD-F4BE7A4058C6}">
      <dgm:prSet/>
      <dgm:spPr/>
      <dgm:t>
        <a:bodyPr/>
        <a:lstStyle/>
        <a:p>
          <a:endParaRPr lang="tr-TR"/>
        </a:p>
      </dgm:t>
    </dgm:pt>
    <dgm:pt modelId="{9B168BC5-7838-4281-B747-5C6D1937C093}">
      <dgm:prSet/>
      <dgm:spPr/>
      <dgm:t>
        <a:bodyPr/>
        <a:lstStyle/>
        <a:p>
          <a:r>
            <a:rPr lang="tr-TR" dirty="0" smtClean="0"/>
            <a:t>Destek Elemanları</a:t>
          </a:r>
          <a:endParaRPr lang="tr-TR" dirty="0"/>
        </a:p>
      </dgm:t>
    </dgm:pt>
    <dgm:pt modelId="{6487DA58-3761-4F1C-93D8-049F248F686F}" type="parTrans" cxnId="{4428D602-374D-4257-9F56-88625A193D70}">
      <dgm:prSet/>
      <dgm:spPr/>
      <dgm:t>
        <a:bodyPr/>
        <a:lstStyle/>
        <a:p>
          <a:endParaRPr lang="tr-TR"/>
        </a:p>
      </dgm:t>
    </dgm:pt>
    <dgm:pt modelId="{C4D3A6D2-135D-4D24-9466-F933EDD0C76B}" type="sibTrans" cxnId="{4428D602-374D-4257-9F56-88625A193D70}">
      <dgm:prSet/>
      <dgm:spPr/>
      <dgm:t>
        <a:bodyPr/>
        <a:lstStyle/>
        <a:p>
          <a:endParaRPr lang="tr-TR"/>
        </a:p>
      </dgm:t>
    </dgm:pt>
    <dgm:pt modelId="{707ED691-0284-4915-AC62-D154B902DEB5}" type="pres">
      <dgm:prSet presAssocID="{7595B70D-F10A-491F-ADD1-8D2C86FD5809}" presName="linear" presStyleCnt="0">
        <dgm:presLayoutVars>
          <dgm:dir/>
          <dgm:resizeHandles val="exact"/>
        </dgm:presLayoutVars>
      </dgm:prSet>
      <dgm:spPr/>
      <dgm:t>
        <a:bodyPr/>
        <a:lstStyle/>
        <a:p>
          <a:endParaRPr lang="tr-TR"/>
        </a:p>
      </dgm:t>
    </dgm:pt>
    <dgm:pt modelId="{4165DDD5-578A-4A39-BBC4-65E11EB1555B}" type="pres">
      <dgm:prSet presAssocID="{F1431BA5-7F7A-41F6-84DE-25B51CB2392E}" presName="comp" presStyleCnt="0"/>
      <dgm:spPr/>
    </dgm:pt>
    <dgm:pt modelId="{5CA9ADC7-3CA3-40FF-8480-69A56A284435}" type="pres">
      <dgm:prSet presAssocID="{F1431BA5-7F7A-41F6-84DE-25B51CB2392E}" presName="box" presStyleLbl="node1" presStyleIdx="0" presStyleCnt="5" custLinFactNeighborX="4375" custLinFactNeighborY="-5606"/>
      <dgm:spPr/>
      <dgm:t>
        <a:bodyPr/>
        <a:lstStyle/>
        <a:p>
          <a:endParaRPr lang="tr-TR"/>
        </a:p>
      </dgm:t>
    </dgm:pt>
    <dgm:pt modelId="{4AFEEED2-11ED-4DBF-AB84-290BD8594A01}" type="pres">
      <dgm:prSet presAssocID="{F1431BA5-7F7A-41F6-84DE-25B51CB2392E}" presName="img" presStyleLbl="fgImgPlace1" presStyleIdx="0" presStyleCnt="5"/>
      <dgm:spPr>
        <a:blipFill dpi="0" rotWithShape="1">
          <a:blip xmlns:r="http://schemas.openxmlformats.org/officeDocument/2006/relationships" r:embed="rId1">
            <a:extLst/>
          </a:blip>
          <a:srcRect/>
          <a:stretch>
            <a:fillRect t="-15000" b="-15000"/>
          </a:stretch>
        </a:blipFill>
      </dgm:spPr>
      <dgm:t>
        <a:bodyPr/>
        <a:lstStyle/>
        <a:p>
          <a:endParaRPr lang="tr-TR"/>
        </a:p>
      </dgm:t>
    </dgm:pt>
    <dgm:pt modelId="{B6D234FE-8C95-49AA-A19E-FBD038B698B9}" type="pres">
      <dgm:prSet presAssocID="{F1431BA5-7F7A-41F6-84DE-25B51CB2392E}" presName="text" presStyleLbl="node1" presStyleIdx="0" presStyleCnt="5">
        <dgm:presLayoutVars>
          <dgm:bulletEnabled val="1"/>
        </dgm:presLayoutVars>
      </dgm:prSet>
      <dgm:spPr/>
      <dgm:t>
        <a:bodyPr/>
        <a:lstStyle/>
        <a:p>
          <a:endParaRPr lang="tr-TR"/>
        </a:p>
      </dgm:t>
    </dgm:pt>
    <dgm:pt modelId="{6A9308DA-FFB1-4C8E-964D-2DFA6581C076}" type="pres">
      <dgm:prSet presAssocID="{EFF18B09-C41E-41B2-8745-9A83F701CF79}" presName="spacer" presStyleCnt="0"/>
      <dgm:spPr/>
    </dgm:pt>
    <dgm:pt modelId="{F540D551-ADF9-4064-95E8-D778352CCC10}" type="pres">
      <dgm:prSet presAssocID="{4FEDBAB3-60B0-4845-A2C1-22F68364879C}" presName="comp" presStyleCnt="0"/>
      <dgm:spPr/>
    </dgm:pt>
    <dgm:pt modelId="{3E859B2B-8412-4457-93D2-5744B3524D7E}" type="pres">
      <dgm:prSet presAssocID="{4FEDBAB3-60B0-4845-A2C1-22F68364879C}" presName="box" presStyleLbl="node1" presStyleIdx="1" presStyleCnt="5"/>
      <dgm:spPr/>
      <dgm:t>
        <a:bodyPr/>
        <a:lstStyle/>
        <a:p>
          <a:endParaRPr lang="tr-TR"/>
        </a:p>
      </dgm:t>
    </dgm:pt>
    <dgm:pt modelId="{86BEF57C-4531-4952-BCA0-D927FDA34A70}" type="pres">
      <dgm:prSet presAssocID="{4FEDBAB3-60B0-4845-A2C1-22F68364879C}" presName="img" presStyleLbl="fgImgPlace1" presStyleIdx="1" presStyleCnt="5"/>
      <dgm:spPr>
        <a:blipFill>
          <a:blip xmlns:r="http://schemas.openxmlformats.org/officeDocument/2006/relationships" r:embed="rId2">
            <a:extLst/>
          </a:blip>
          <a:srcRect/>
          <a:stretch>
            <a:fillRect t="-57000" b="-57000"/>
          </a:stretch>
        </a:blipFill>
      </dgm:spPr>
    </dgm:pt>
    <dgm:pt modelId="{93BE07B8-AA91-48FF-8FE0-6D32F10039AE}" type="pres">
      <dgm:prSet presAssocID="{4FEDBAB3-60B0-4845-A2C1-22F68364879C}" presName="text" presStyleLbl="node1" presStyleIdx="1" presStyleCnt="5">
        <dgm:presLayoutVars>
          <dgm:bulletEnabled val="1"/>
        </dgm:presLayoutVars>
      </dgm:prSet>
      <dgm:spPr/>
      <dgm:t>
        <a:bodyPr/>
        <a:lstStyle/>
        <a:p>
          <a:endParaRPr lang="tr-TR"/>
        </a:p>
      </dgm:t>
    </dgm:pt>
    <dgm:pt modelId="{81E4276E-C22E-4AA1-9596-13EC5FD87B16}" type="pres">
      <dgm:prSet presAssocID="{76D9D082-89F5-4584-BDC1-57FF680438C4}" presName="spacer" presStyleCnt="0"/>
      <dgm:spPr/>
    </dgm:pt>
    <dgm:pt modelId="{A02B236E-145A-48EE-A827-E3E723F5C599}" type="pres">
      <dgm:prSet presAssocID="{C08EC778-B230-42A2-A4DF-9C77AFC24A69}" presName="comp" presStyleCnt="0"/>
      <dgm:spPr/>
    </dgm:pt>
    <dgm:pt modelId="{9EB60AE1-ECC4-4C85-AE8E-CFCE00042663}" type="pres">
      <dgm:prSet presAssocID="{C08EC778-B230-42A2-A4DF-9C77AFC24A69}" presName="box" presStyleLbl="node1" presStyleIdx="2" presStyleCnt="5"/>
      <dgm:spPr/>
      <dgm:t>
        <a:bodyPr/>
        <a:lstStyle/>
        <a:p>
          <a:endParaRPr lang="tr-TR"/>
        </a:p>
      </dgm:t>
    </dgm:pt>
    <dgm:pt modelId="{C01764DE-3CEC-463D-9F7C-4FCE635BD631}" type="pres">
      <dgm:prSet presAssocID="{C08EC778-B230-42A2-A4DF-9C77AFC24A69}" presName="img" presStyleLbl="fgImgPlace1" presStyleIdx="2" presStyleCnt="5"/>
      <dgm:spPr>
        <a:blipFill>
          <a:blip xmlns:r="http://schemas.openxmlformats.org/officeDocument/2006/relationships" r:embed="rId3">
            <a:extLst/>
          </a:blip>
          <a:srcRect/>
          <a:stretch>
            <a:fillRect t="-57000" b="-57000"/>
          </a:stretch>
        </a:blipFill>
      </dgm:spPr>
    </dgm:pt>
    <dgm:pt modelId="{D8DE1210-B2F9-4A29-8597-4E23A11F8D41}" type="pres">
      <dgm:prSet presAssocID="{C08EC778-B230-42A2-A4DF-9C77AFC24A69}" presName="text" presStyleLbl="node1" presStyleIdx="2" presStyleCnt="5">
        <dgm:presLayoutVars>
          <dgm:bulletEnabled val="1"/>
        </dgm:presLayoutVars>
      </dgm:prSet>
      <dgm:spPr/>
      <dgm:t>
        <a:bodyPr/>
        <a:lstStyle/>
        <a:p>
          <a:endParaRPr lang="tr-TR"/>
        </a:p>
      </dgm:t>
    </dgm:pt>
    <dgm:pt modelId="{EDF59A0E-7B29-4745-8419-E0140B2B5C05}" type="pres">
      <dgm:prSet presAssocID="{FEBA6AC0-9077-4961-A2D5-86E068559589}" presName="spacer" presStyleCnt="0"/>
      <dgm:spPr/>
    </dgm:pt>
    <dgm:pt modelId="{33EC60D8-667E-4B47-826A-ED071E6A5D67}" type="pres">
      <dgm:prSet presAssocID="{9B168BC5-7838-4281-B747-5C6D1937C093}" presName="comp" presStyleCnt="0"/>
      <dgm:spPr/>
    </dgm:pt>
    <dgm:pt modelId="{CEB794E5-1BBF-48CE-9BF7-43731CB013DA}" type="pres">
      <dgm:prSet presAssocID="{9B168BC5-7838-4281-B747-5C6D1937C093}" presName="box" presStyleLbl="node1" presStyleIdx="3" presStyleCnt="5"/>
      <dgm:spPr/>
      <dgm:t>
        <a:bodyPr/>
        <a:lstStyle/>
        <a:p>
          <a:endParaRPr lang="tr-TR"/>
        </a:p>
      </dgm:t>
    </dgm:pt>
    <dgm:pt modelId="{42F61BB2-E714-472C-B8FF-66D3EEDBF42E}" type="pres">
      <dgm:prSet presAssocID="{9B168BC5-7838-4281-B747-5C6D1937C093}" presName="img" presStyleLbl="fgImgPlace1" presStyleIdx="3" presStyleCnt="5"/>
      <dgm:spPr>
        <a:blipFill>
          <a:blip xmlns:r="http://schemas.openxmlformats.org/officeDocument/2006/relationships" r:embed="rId4">
            <a:extLst/>
          </a:blip>
          <a:srcRect/>
          <a:stretch>
            <a:fillRect t="-57000" b="-57000"/>
          </a:stretch>
        </a:blipFill>
      </dgm:spPr>
    </dgm:pt>
    <dgm:pt modelId="{64EB4FD0-9CDC-4644-BADF-99D9053AB3A2}" type="pres">
      <dgm:prSet presAssocID="{9B168BC5-7838-4281-B747-5C6D1937C093}" presName="text" presStyleLbl="node1" presStyleIdx="3" presStyleCnt="5">
        <dgm:presLayoutVars>
          <dgm:bulletEnabled val="1"/>
        </dgm:presLayoutVars>
      </dgm:prSet>
      <dgm:spPr/>
      <dgm:t>
        <a:bodyPr/>
        <a:lstStyle/>
        <a:p>
          <a:endParaRPr lang="tr-TR"/>
        </a:p>
      </dgm:t>
    </dgm:pt>
    <dgm:pt modelId="{6101BA33-40A4-452D-A3F7-DD2E6625DB3D}" type="pres">
      <dgm:prSet presAssocID="{C4D3A6D2-135D-4D24-9466-F933EDD0C76B}" presName="spacer" presStyleCnt="0"/>
      <dgm:spPr/>
    </dgm:pt>
    <dgm:pt modelId="{7CCD8754-9A2A-4A04-8C11-8E70E6EB79E6}" type="pres">
      <dgm:prSet presAssocID="{A6A04DC0-6FF0-46FB-925B-330A29A93D35}" presName="comp" presStyleCnt="0"/>
      <dgm:spPr/>
    </dgm:pt>
    <dgm:pt modelId="{B3FB1665-20D9-422D-AEFC-A9841A31B960}" type="pres">
      <dgm:prSet presAssocID="{A6A04DC0-6FF0-46FB-925B-330A29A93D35}" presName="box" presStyleLbl="node1" presStyleIdx="4" presStyleCnt="5"/>
      <dgm:spPr/>
      <dgm:t>
        <a:bodyPr/>
        <a:lstStyle/>
        <a:p>
          <a:endParaRPr lang="tr-TR"/>
        </a:p>
      </dgm:t>
    </dgm:pt>
    <dgm:pt modelId="{F77A0A5F-7270-44CD-88E8-35E63842C8BD}" type="pres">
      <dgm:prSet presAssocID="{A6A04DC0-6FF0-46FB-925B-330A29A93D35}" presName="img" presStyleLbl="fgImgPlace1" presStyleIdx="4" presStyleCnt="5"/>
      <dgm:spPr>
        <a:blipFill>
          <a:blip xmlns:r="http://schemas.openxmlformats.org/officeDocument/2006/relationships" r:embed="rId5">
            <a:extLst/>
          </a:blip>
          <a:srcRect/>
          <a:stretch>
            <a:fillRect t="-57000" b="-57000"/>
          </a:stretch>
        </a:blipFill>
      </dgm:spPr>
    </dgm:pt>
    <dgm:pt modelId="{76754EAE-B85F-40F3-9DAF-766737E6CDEA}" type="pres">
      <dgm:prSet presAssocID="{A6A04DC0-6FF0-46FB-925B-330A29A93D35}" presName="text" presStyleLbl="node1" presStyleIdx="4" presStyleCnt="5">
        <dgm:presLayoutVars>
          <dgm:bulletEnabled val="1"/>
        </dgm:presLayoutVars>
      </dgm:prSet>
      <dgm:spPr/>
      <dgm:t>
        <a:bodyPr/>
        <a:lstStyle/>
        <a:p>
          <a:endParaRPr lang="tr-TR"/>
        </a:p>
      </dgm:t>
    </dgm:pt>
  </dgm:ptLst>
  <dgm:cxnLst>
    <dgm:cxn modelId="{F9379ED3-A62A-4593-8B72-5C0BEA758D2D}" type="presOf" srcId="{A6A04DC0-6FF0-46FB-925B-330A29A93D35}" destId="{B3FB1665-20D9-422D-AEFC-A9841A31B960}" srcOrd="0" destOrd="0" presId="urn:microsoft.com/office/officeart/2005/8/layout/vList4#1"/>
    <dgm:cxn modelId="{C2FFD110-7F4F-4713-BAFD-DC28D065052C}" srcId="{7595B70D-F10A-491F-ADD1-8D2C86FD5809}" destId="{C08EC778-B230-42A2-A4DF-9C77AFC24A69}" srcOrd="2" destOrd="0" parTransId="{CBF071FA-CB41-43A2-A520-4B17123D5FEF}" sibTransId="{FEBA6AC0-9077-4961-A2D5-86E068559589}"/>
    <dgm:cxn modelId="{4248883E-6208-4D3D-BE6B-04C2CDCD4F48}" type="presOf" srcId="{4FEDBAB3-60B0-4845-A2C1-22F68364879C}" destId="{93BE07B8-AA91-48FF-8FE0-6D32F10039AE}" srcOrd="1" destOrd="0" presId="urn:microsoft.com/office/officeart/2005/8/layout/vList4#1"/>
    <dgm:cxn modelId="{EFB45622-D1EF-4A5E-9010-571074E94DD2}" type="presOf" srcId="{F1431BA5-7F7A-41F6-84DE-25B51CB2392E}" destId="{B6D234FE-8C95-49AA-A19E-FBD038B698B9}" srcOrd="1" destOrd="0" presId="urn:microsoft.com/office/officeart/2005/8/layout/vList4#1"/>
    <dgm:cxn modelId="{7AE74ED6-955E-4C91-B49B-2CA4E36AC9A8}" type="presOf" srcId="{7595B70D-F10A-491F-ADD1-8D2C86FD5809}" destId="{707ED691-0284-4915-AC62-D154B902DEB5}" srcOrd="0" destOrd="0" presId="urn:microsoft.com/office/officeart/2005/8/layout/vList4#1"/>
    <dgm:cxn modelId="{D1EC58E8-E1E1-4487-BFAB-A51DAA681FCE}" type="presOf" srcId="{4FEDBAB3-60B0-4845-A2C1-22F68364879C}" destId="{3E859B2B-8412-4457-93D2-5744B3524D7E}" srcOrd="0" destOrd="0" presId="urn:microsoft.com/office/officeart/2005/8/layout/vList4#1"/>
    <dgm:cxn modelId="{4428D602-374D-4257-9F56-88625A193D70}" srcId="{7595B70D-F10A-491F-ADD1-8D2C86FD5809}" destId="{9B168BC5-7838-4281-B747-5C6D1937C093}" srcOrd="3" destOrd="0" parTransId="{6487DA58-3761-4F1C-93D8-049F248F686F}" sibTransId="{C4D3A6D2-135D-4D24-9466-F933EDD0C76B}"/>
    <dgm:cxn modelId="{62643A59-4445-4DC3-AA37-F1ED6B869575}" srcId="{7595B70D-F10A-491F-ADD1-8D2C86FD5809}" destId="{4FEDBAB3-60B0-4845-A2C1-22F68364879C}" srcOrd="1" destOrd="0" parTransId="{9B2FDAD4-B347-458A-A433-40A64E6EE3C2}" sibTransId="{76D9D082-89F5-4584-BDC1-57FF680438C4}"/>
    <dgm:cxn modelId="{7C61A6A7-1D45-4AD5-A6DD-F4BE7A4058C6}" srcId="{7595B70D-F10A-491F-ADD1-8D2C86FD5809}" destId="{A6A04DC0-6FF0-46FB-925B-330A29A93D35}" srcOrd="4" destOrd="0" parTransId="{50908A7B-9FED-4509-85BA-98167F248E1A}" sibTransId="{0F9CE6DF-ACD4-4FC5-91A3-FE16A01494D5}"/>
    <dgm:cxn modelId="{BF703F8E-DCB9-4B0F-9D36-E796806B0D3B}" srcId="{7595B70D-F10A-491F-ADD1-8D2C86FD5809}" destId="{F1431BA5-7F7A-41F6-84DE-25B51CB2392E}" srcOrd="0" destOrd="0" parTransId="{26B64742-3B5B-449C-8B75-C2345DDCBE71}" sibTransId="{EFF18B09-C41E-41B2-8745-9A83F701CF79}"/>
    <dgm:cxn modelId="{B6083B1B-7565-4E23-88C6-4C78B44825D3}" type="presOf" srcId="{9B168BC5-7838-4281-B747-5C6D1937C093}" destId="{CEB794E5-1BBF-48CE-9BF7-43731CB013DA}" srcOrd="0" destOrd="0" presId="urn:microsoft.com/office/officeart/2005/8/layout/vList4#1"/>
    <dgm:cxn modelId="{B688D102-81EA-4B97-9833-F1881470301E}" type="presOf" srcId="{C08EC778-B230-42A2-A4DF-9C77AFC24A69}" destId="{9EB60AE1-ECC4-4C85-AE8E-CFCE00042663}" srcOrd="0" destOrd="0" presId="urn:microsoft.com/office/officeart/2005/8/layout/vList4#1"/>
    <dgm:cxn modelId="{2C31EACF-E7F9-4C64-81CC-B2C471A69E4A}" type="presOf" srcId="{C08EC778-B230-42A2-A4DF-9C77AFC24A69}" destId="{D8DE1210-B2F9-4A29-8597-4E23A11F8D41}" srcOrd="1" destOrd="0" presId="urn:microsoft.com/office/officeart/2005/8/layout/vList4#1"/>
    <dgm:cxn modelId="{FA833E1D-F6B9-4B3F-807F-B9F055B6ABE2}" type="presOf" srcId="{F1431BA5-7F7A-41F6-84DE-25B51CB2392E}" destId="{5CA9ADC7-3CA3-40FF-8480-69A56A284435}" srcOrd="0" destOrd="0" presId="urn:microsoft.com/office/officeart/2005/8/layout/vList4#1"/>
    <dgm:cxn modelId="{5BD3993B-E79E-437C-94C5-B168C133E809}" type="presOf" srcId="{9B168BC5-7838-4281-B747-5C6D1937C093}" destId="{64EB4FD0-9CDC-4644-BADF-99D9053AB3A2}" srcOrd="1" destOrd="0" presId="urn:microsoft.com/office/officeart/2005/8/layout/vList4#1"/>
    <dgm:cxn modelId="{6B0CD7B7-4CB2-4CF8-B67E-56978520A1B4}" type="presOf" srcId="{A6A04DC0-6FF0-46FB-925B-330A29A93D35}" destId="{76754EAE-B85F-40F3-9DAF-766737E6CDEA}" srcOrd="1" destOrd="0" presId="urn:microsoft.com/office/officeart/2005/8/layout/vList4#1"/>
    <dgm:cxn modelId="{128EE4E3-ACB2-4900-BE8B-EAB034251851}" type="presParOf" srcId="{707ED691-0284-4915-AC62-D154B902DEB5}" destId="{4165DDD5-578A-4A39-BBC4-65E11EB1555B}" srcOrd="0" destOrd="0" presId="urn:microsoft.com/office/officeart/2005/8/layout/vList4#1"/>
    <dgm:cxn modelId="{7608C54F-8F45-4606-B5EC-6834C92AE4EA}" type="presParOf" srcId="{4165DDD5-578A-4A39-BBC4-65E11EB1555B}" destId="{5CA9ADC7-3CA3-40FF-8480-69A56A284435}" srcOrd="0" destOrd="0" presId="urn:microsoft.com/office/officeart/2005/8/layout/vList4#1"/>
    <dgm:cxn modelId="{15C00EA0-1CDE-4D3B-9724-B8327506BF9D}" type="presParOf" srcId="{4165DDD5-578A-4A39-BBC4-65E11EB1555B}" destId="{4AFEEED2-11ED-4DBF-AB84-290BD8594A01}" srcOrd="1" destOrd="0" presId="urn:microsoft.com/office/officeart/2005/8/layout/vList4#1"/>
    <dgm:cxn modelId="{348D995E-F23A-4E3F-9CE2-A8F80B25EC06}" type="presParOf" srcId="{4165DDD5-578A-4A39-BBC4-65E11EB1555B}" destId="{B6D234FE-8C95-49AA-A19E-FBD038B698B9}" srcOrd="2" destOrd="0" presId="urn:microsoft.com/office/officeart/2005/8/layout/vList4#1"/>
    <dgm:cxn modelId="{D78C36D7-56FC-4994-B6F9-6B0A226AA54E}" type="presParOf" srcId="{707ED691-0284-4915-AC62-D154B902DEB5}" destId="{6A9308DA-FFB1-4C8E-964D-2DFA6581C076}" srcOrd="1" destOrd="0" presId="urn:microsoft.com/office/officeart/2005/8/layout/vList4#1"/>
    <dgm:cxn modelId="{8DC34184-D906-4EB8-9194-7FF5B535564B}" type="presParOf" srcId="{707ED691-0284-4915-AC62-D154B902DEB5}" destId="{F540D551-ADF9-4064-95E8-D778352CCC10}" srcOrd="2" destOrd="0" presId="urn:microsoft.com/office/officeart/2005/8/layout/vList4#1"/>
    <dgm:cxn modelId="{05F976A8-43D7-4032-9F7A-F70F029D88BB}" type="presParOf" srcId="{F540D551-ADF9-4064-95E8-D778352CCC10}" destId="{3E859B2B-8412-4457-93D2-5744B3524D7E}" srcOrd="0" destOrd="0" presId="urn:microsoft.com/office/officeart/2005/8/layout/vList4#1"/>
    <dgm:cxn modelId="{03000C0A-9F5A-40EB-B552-72CA225ED13A}" type="presParOf" srcId="{F540D551-ADF9-4064-95E8-D778352CCC10}" destId="{86BEF57C-4531-4952-BCA0-D927FDA34A70}" srcOrd="1" destOrd="0" presId="urn:microsoft.com/office/officeart/2005/8/layout/vList4#1"/>
    <dgm:cxn modelId="{2C761530-45AC-4473-A63F-58B068A9374E}" type="presParOf" srcId="{F540D551-ADF9-4064-95E8-D778352CCC10}" destId="{93BE07B8-AA91-48FF-8FE0-6D32F10039AE}" srcOrd="2" destOrd="0" presId="urn:microsoft.com/office/officeart/2005/8/layout/vList4#1"/>
    <dgm:cxn modelId="{580D9EAE-3C81-4B69-A5F3-4046B28A3F3E}" type="presParOf" srcId="{707ED691-0284-4915-AC62-D154B902DEB5}" destId="{81E4276E-C22E-4AA1-9596-13EC5FD87B16}" srcOrd="3" destOrd="0" presId="urn:microsoft.com/office/officeart/2005/8/layout/vList4#1"/>
    <dgm:cxn modelId="{7A67CFE2-5C2D-4F2B-BD99-4560349952B5}" type="presParOf" srcId="{707ED691-0284-4915-AC62-D154B902DEB5}" destId="{A02B236E-145A-48EE-A827-E3E723F5C599}" srcOrd="4" destOrd="0" presId="urn:microsoft.com/office/officeart/2005/8/layout/vList4#1"/>
    <dgm:cxn modelId="{E7D28EB6-9CA3-4E80-A3EE-C10F56E83F79}" type="presParOf" srcId="{A02B236E-145A-48EE-A827-E3E723F5C599}" destId="{9EB60AE1-ECC4-4C85-AE8E-CFCE00042663}" srcOrd="0" destOrd="0" presId="urn:microsoft.com/office/officeart/2005/8/layout/vList4#1"/>
    <dgm:cxn modelId="{EFBD35F1-210C-444A-843D-3B4CCA211F14}" type="presParOf" srcId="{A02B236E-145A-48EE-A827-E3E723F5C599}" destId="{C01764DE-3CEC-463D-9F7C-4FCE635BD631}" srcOrd="1" destOrd="0" presId="urn:microsoft.com/office/officeart/2005/8/layout/vList4#1"/>
    <dgm:cxn modelId="{71BE22D5-3BB7-4FE4-AC10-F747D03DBDD0}" type="presParOf" srcId="{A02B236E-145A-48EE-A827-E3E723F5C599}" destId="{D8DE1210-B2F9-4A29-8597-4E23A11F8D41}" srcOrd="2" destOrd="0" presId="urn:microsoft.com/office/officeart/2005/8/layout/vList4#1"/>
    <dgm:cxn modelId="{501F51D7-146E-48C0-817D-DCAAF702E9AD}" type="presParOf" srcId="{707ED691-0284-4915-AC62-D154B902DEB5}" destId="{EDF59A0E-7B29-4745-8419-E0140B2B5C05}" srcOrd="5" destOrd="0" presId="urn:microsoft.com/office/officeart/2005/8/layout/vList4#1"/>
    <dgm:cxn modelId="{E68F8AA5-0B25-4F1C-A871-3F46F9AD8BA4}" type="presParOf" srcId="{707ED691-0284-4915-AC62-D154B902DEB5}" destId="{33EC60D8-667E-4B47-826A-ED071E6A5D67}" srcOrd="6" destOrd="0" presId="urn:microsoft.com/office/officeart/2005/8/layout/vList4#1"/>
    <dgm:cxn modelId="{8E06F3B9-9079-4506-9DB2-275891ACAF6E}" type="presParOf" srcId="{33EC60D8-667E-4B47-826A-ED071E6A5D67}" destId="{CEB794E5-1BBF-48CE-9BF7-43731CB013DA}" srcOrd="0" destOrd="0" presId="urn:microsoft.com/office/officeart/2005/8/layout/vList4#1"/>
    <dgm:cxn modelId="{CA6AEA59-5115-4018-9357-45728A6F530A}" type="presParOf" srcId="{33EC60D8-667E-4B47-826A-ED071E6A5D67}" destId="{42F61BB2-E714-472C-B8FF-66D3EEDBF42E}" srcOrd="1" destOrd="0" presId="urn:microsoft.com/office/officeart/2005/8/layout/vList4#1"/>
    <dgm:cxn modelId="{2F4BAE56-DF61-45E9-AA97-27E9960AACDC}" type="presParOf" srcId="{33EC60D8-667E-4B47-826A-ED071E6A5D67}" destId="{64EB4FD0-9CDC-4644-BADF-99D9053AB3A2}" srcOrd="2" destOrd="0" presId="urn:microsoft.com/office/officeart/2005/8/layout/vList4#1"/>
    <dgm:cxn modelId="{8F7A3486-C70A-4638-8855-A79B086D7738}" type="presParOf" srcId="{707ED691-0284-4915-AC62-D154B902DEB5}" destId="{6101BA33-40A4-452D-A3F7-DD2E6625DB3D}" srcOrd="7" destOrd="0" presId="urn:microsoft.com/office/officeart/2005/8/layout/vList4#1"/>
    <dgm:cxn modelId="{0C904030-1355-46ED-93FA-7B262A411688}" type="presParOf" srcId="{707ED691-0284-4915-AC62-D154B902DEB5}" destId="{7CCD8754-9A2A-4A04-8C11-8E70E6EB79E6}" srcOrd="8" destOrd="0" presId="urn:microsoft.com/office/officeart/2005/8/layout/vList4#1"/>
    <dgm:cxn modelId="{69B31EB7-3C5F-423F-A0BF-CE51ECF074CF}" type="presParOf" srcId="{7CCD8754-9A2A-4A04-8C11-8E70E6EB79E6}" destId="{B3FB1665-20D9-422D-AEFC-A9841A31B960}" srcOrd="0" destOrd="0" presId="urn:microsoft.com/office/officeart/2005/8/layout/vList4#1"/>
    <dgm:cxn modelId="{920821F7-6819-45F4-A123-646D5516CAF0}" type="presParOf" srcId="{7CCD8754-9A2A-4A04-8C11-8E70E6EB79E6}" destId="{F77A0A5F-7270-44CD-88E8-35E63842C8BD}" srcOrd="1" destOrd="0" presId="urn:microsoft.com/office/officeart/2005/8/layout/vList4#1"/>
    <dgm:cxn modelId="{322CCE11-DB2D-420B-9C8B-89DA0F03E26E}" type="presParOf" srcId="{7CCD8754-9A2A-4A04-8C11-8E70E6EB79E6}" destId="{76754EAE-B85F-40F3-9DAF-766737E6CDEA}" srcOrd="2" destOrd="0" presId="urn:microsoft.com/office/officeart/2005/8/layout/vList4#1"/>
  </dgm:cxnLst>
  <dgm:bg/>
  <dgm:whole/>
  <dgm:extLst>
    <a:ext uri="http://schemas.microsoft.com/office/drawing/2008/diagram">
      <dsp:dataModelExt xmlns=""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D8D28B5-530F-438F-ACE5-F74E5DC7AA0E}">
      <dsp:nvSpPr>
        <dsp:cNvPr id="0" name=""/>
        <dsp:cNvSpPr/>
      </dsp:nvSpPr>
      <dsp:spPr>
        <a:xfrm>
          <a:off x="1118004" y="0"/>
          <a:ext cx="5572164" cy="5572164"/>
        </a:xfrm>
        <a:prstGeom prst="triangl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2A20982-B1B0-4AA4-A52F-1BFABEFAB9FF}">
      <dsp:nvSpPr>
        <dsp:cNvPr id="0" name=""/>
        <dsp:cNvSpPr/>
      </dsp:nvSpPr>
      <dsp:spPr>
        <a:xfrm>
          <a:off x="3904086" y="560209"/>
          <a:ext cx="3621906" cy="1319035"/>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4300" tIns="114300" rIns="114300" bIns="114300" numCol="1" spcCol="1270" anchor="ctr" anchorCtr="0">
          <a:noAutofit/>
        </a:bodyPr>
        <a:lstStyle/>
        <a:p>
          <a:pPr lvl="0" algn="ctr" defTabSz="1333500" rtl="0">
            <a:lnSpc>
              <a:spcPct val="90000"/>
            </a:lnSpc>
            <a:spcBef>
              <a:spcPct val="0"/>
            </a:spcBef>
            <a:spcAft>
              <a:spcPct val="35000"/>
            </a:spcAft>
          </a:pPr>
          <a:r>
            <a:rPr lang="tr-TR" sz="3000" kern="1200" dirty="0" smtClean="0"/>
            <a:t>İşyeri Sağlık  ve Güvenlik  Birimi</a:t>
          </a:r>
          <a:endParaRPr lang="tr-TR" sz="3000" kern="1200" dirty="0"/>
        </a:p>
      </dsp:txBody>
      <dsp:txXfrm>
        <a:off x="3968476" y="624599"/>
        <a:ext cx="3493126" cy="1190255"/>
      </dsp:txXfrm>
    </dsp:sp>
    <dsp:sp modelId="{EB3677ED-1E41-431F-8FA9-961D7498F684}">
      <dsp:nvSpPr>
        <dsp:cNvPr id="0" name=""/>
        <dsp:cNvSpPr/>
      </dsp:nvSpPr>
      <dsp:spPr>
        <a:xfrm>
          <a:off x="3904086" y="2044124"/>
          <a:ext cx="3621906" cy="1319035"/>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4300" tIns="114300" rIns="114300" bIns="114300" numCol="1" spcCol="1270" anchor="ctr" anchorCtr="0">
          <a:noAutofit/>
        </a:bodyPr>
        <a:lstStyle/>
        <a:p>
          <a:pPr lvl="0" algn="ctr" defTabSz="1333500" rtl="0">
            <a:lnSpc>
              <a:spcPct val="90000"/>
            </a:lnSpc>
            <a:spcBef>
              <a:spcPct val="0"/>
            </a:spcBef>
            <a:spcAft>
              <a:spcPct val="35000"/>
            </a:spcAft>
          </a:pPr>
          <a:r>
            <a:rPr lang="tr-TR" sz="3000" kern="1200" dirty="0" smtClean="0"/>
            <a:t>İşyeri Sağlık ve Güvenlik Kurulu</a:t>
          </a:r>
          <a:endParaRPr lang="tr-TR" sz="3000" kern="1200" dirty="0"/>
        </a:p>
      </dsp:txBody>
      <dsp:txXfrm>
        <a:off x="3968476" y="2108514"/>
        <a:ext cx="3493126" cy="1190255"/>
      </dsp:txXfrm>
    </dsp:sp>
    <dsp:sp modelId="{F0C5D6D3-D693-46EB-BD0B-0A46C9877FF1}">
      <dsp:nvSpPr>
        <dsp:cNvPr id="0" name=""/>
        <dsp:cNvSpPr/>
      </dsp:nvSpPr>
      <dsp:spPr>
        <a:xfrm>
          <a:off x="3904086" y="3528039"/>
          <a:ext cx="3621906" cy="1319035"/>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4300" tIns="114300" rIns="114300" bIns="114300" numCol="1" spcCol="1270" anchor="ctr" anchorCtr="0">
          <a:noAutofit/>
        </a:bodyPr>
        <a:lstStyle/>
        <a:p>
          <a:pPr lvl="0" algn="ctr" defTabSz="1333500" rtl="0">
            <a:lnSpc>
              <a:spcPct val="90000"/>
            </a:lnSpc>
            <a:spcBef>
              <a:spcPct val="0"/>
            </a:spcBef>
            <a:spcAft>
              <a:spcPct val="35000"/>
            </a:spcAft>
          </a:pPr>
          <a:r>
            <a:rPr lang="tr-TR" sz="3000" kern="1200" dirty="0" smtClean="0"/>
            <a:t>Risk Değerlendirmesi Ekibi</a:t>
          </a:r>
          <a:endParaRPr lang="tr-TR" sz="3000" kern="1200" dirty="0"/>
        </a:p>
      </dsp:txBody>
      <dsp:txXfrm>
        <a:off x="3968476" y="3592429"/>
        <a:ext cx="3493126" cy="1190255"/>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E7D9633-9DEC-4387-848E-900E9321B146}">
      <dsp:nvSpPr>
        <dsp:cNvPr id="0" name=""/>
        <dsp:cNvSpPr/>
      </dsp:nvSpPr>
      <dsp:spPr>
        <a:xfrm>
          <a:off x="3388440" y="-224042"/>
          <a:ext cx="1938554" cy="1938554"/>
        </a:xfrm>
        <a:prstGeom prst="ellipse">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rtl="0">
            <a:lnSpc>
              <a:spcPct val="90000"/>
            </a:lnSpc>
            <a:spcBef>
              <a:spcPct val="0"/>
            </a:spcBef>
            <a:spcAft>
              <a:spcPct val="35000"/>
            </a:spcAft>
          </a:pPr>
          <a:r>
            <a:rPr lang="tr-TR" sz="2400" kern="1200" dirty="0" smtClean="0"/>
            <a:t>İşveren veya İşveren Vekili.</a:t>
          </a:r>
          <a:endParaRPr lang="tr-TR" sz="2400" kern="1200" dirty="0"/>
        </a:p>
      </dsp:txBody>
      <dsp:txXfrm>
        <a:off x="3672335" y="59853"/>
        <a:ext cx="1370764" cy="1370764"/>
      </dsp:txXfrm>
    </dsp:sp>
    <dsp:sp modelId="{7F7CE872-8F19-4E91-A322-FE4AA0B008A7}">
      <dsp:nvSpPr>
        <dsp:cNvPr id="0" name=""/>
        <dsp:cNvSpPr/>
      </dsp:nvSpPr>
      <dsp:spPr>
        <a:xfrm rot="1464154">
          <a:off x="5390862" y="1064984"/>
          <a:ext cx="451355" cy="502690"/>
        </a:xfrm>
        <a:prstGeom prst="rightArrow">
          <a:avLst>
            <a:gd name="adj1" fmla="val 60000"/>
            <a:gd name="adj2" fmla="val 5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933450">
            <a:lnSpc>
              <a:spcPct val="90000"/>
            </a:lnSpc>
            <a:spcBef>
              <a:spcPct val="0"/>
            </a:spcBef>
            <a:spcAft>
              <a:spcPct val="35000"/>
            </a:spcAft>
          </a:pPr>
          <a:endParaRPr lang="tr-TR" sz="2100" kern="1200"/>
        </a:p>
      </dsp:txBody>
      <dsp:txXfrm>
        <a:off x="5396910" y="1137551"/>
        <a:ext cx="315949" cy="301614"/>
      </dsp:txXfrm>
    </dsp:sp>
    <dsp:sp modelId="{DD72F9D8-FEDB-4AEF-9BFB-4F7E7508DBDB}">
      <dsp:nvSpPr>
        <dsp:cNvPr id="0" name=""/>
        <dsp:cNvSpPr/>
      </dsp:nvSpPr>
      <dsp:spPr>
        <a:xfrm>
          <a:off x="5929351" y="928702"/>
          <a:ext cx="1938554" cy="1938554"/>
        </a:xfrm>
        <a:prstGeom prst="ellipse">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rtl="0">
            <a:lnSpc>
              <a:spcPct val="90000"/>
            </a:lnSpc>
            <a:spcBef>
              <a:spcPct val="0"/>
            </a:spcBef>
            <a:spcAft>
              <a:spcPct val="35000"/>
            </a:spcAft>
          </a:pPr>
          <a:r>
            <a:rPr lang="tr-TR" sz="2400" kern="1200" dirty="0" smtClean="0"/>
            <a:t>İşyeri Hekimi</a:t>
          </a:r>
          <a:endParaRPr lang="tr-TR" sz="2400" kern="1200" dirty="0"/>
        </a:p>
      </dsp:txBody>
      <dsp:txXfrm>
        <a:off x="6213246" y="1212597"/>
        <a:ext cx="1370764" cy="1370764"/>
      </dsp:txXfrm>
    </dsp:sp>
    <dsp:sp modelId="{F5EEEE82-9FB7-441D-8347-0E5AA010E0E3}">
      <dsp:nvSpPr>
        <dsp:cNvPr id="0" name=""/>
        <dsp:cNvSpPr/>
      </dsp:nvSpPr>
      <dsp:spPr>
        <a:xfrm rot="7167751">
          <a:off x="6081589" y="2775936"/>
          <a:ext cx="358171" cy="502690"/>
        </a:xfrm>
        <a:prstGeom prst="rightArrow">
          <a:avLst>
            <a:gd name="adj1" fmla="val 60000"/>
            <a:gd name="adj2" fmla="val 5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933450">
            <a:lnSpc>
              <a:spcPct val="90000"/>
            </a:lnSpc>
            <a:spcBef>
              <a:spcPct val="0"/>
            </a:spcBef>
            <a:spcAft>
              <a:spcPct val="35000"/>
            </a:spcAft>
          </a:pPr>
          <a:endParaRPr lang="tr-TR" sz="2100" kern="1200"/>
        </a:p>
      </dsp:txBody>
      <dsp:txXfrm rot="10800000">
        <a:off x="6161740" y="2829696"/>
        <a:ext cx="250720" cy="301614"/>
      </dsp:txXfrm>
    </dsp:sp>
    <dsp:sp modelId="{4536D50E-BBEA-46EE-B752-8ED862840CAC}">
      <dsp:nvSpPr>
        <dsp:cNvPr id="0" name=""/>
        <dsp:cNvSpPr/>
      </dsp:nvSpPr>
      <dsp:spPr>
        <a:xfrm>
          <a:off x="4643472" y="3204958"/>
          <a:ext cx="1938554" cy="1938554"/>
        </a:xfrm>
        <a:prstGeom prst="ellipse">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rtl="0">
            <a:lnSpc>
              <a:spcPct val="90000"/>
            </a:lnSpc>
            <a:spcBef>
              <a:spcPct val="0"/>
            </a:spcBef>
            <a:spcAft>
              <a:spcPct val="35000"/>
            </a:spcAft>
          </a:pPr>
          <a:r>
            <a:rPr lang="tr-TR" sz="2000" kern="1200" dirty="0" smtClean="0"/>
            <a:t>İşyerindeki Çalışan Temsilcileri.</a:t>
          </a:r>
          <a:endParaRPr lang="tr-TR" sz="2000" kern="1200" dirty="0"/>
        </a:p>
      </dsp:txBody>
      <dsp:txXfrm>
        <a:off x="4927367" y="3488853"/>
        <a:ext cx="1370764" cy="1370764"/>
      </dsp:txXfrm>
    </dsp:sp>
    <dsp:sp modelId="{629EC688-78C7-4944-9045-6FF6769B81B4}">
      <dsp:nvSpPr>
        <dsp:cNvPr id="0" name=""/>
        <dsp:cNvSpPr/>
      </dsp:nvSpPr>
      <dsp:spPr>
        <a:xfrm rot="10799998">
          <a:off x="4143404" y="3922890"/>
          <a:ext cx="455209" cy="502690"/>
        </a:xfrm>
        <a:prstGeom prst="rightArrow">
          <a:avLst>
            <a:gd name="adj1" fmla="val 60000"/>
            <a:gd name="adj2" fmla="val 5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933450">
            <a:lnSpc>
              <a:spcPct val="90000"/>
            </a:lnSpc>
            <a:spcBef>
              <a:spcPct val="0"/>
            </a:spcBef>
            <a:spcAft>
              <a:spcPct val="35000"/>
            </a:spcAft>
          </a:pPr>
          <a:endParaRPr lang="tr-TR" sz="2100" kern="1200"/>
        </a:p>
      </dsp:txBody>
      <dsp:txXfrm rot="10800000">
        <a:off x="4279967" y="4023428"/>
        <a:ext cx="318646" cy="301614"/>
      </dsp:txXfrm>
    </dsp:sp>
    <dsp:sp modelId="{FEAA357D-92B1-49F4-B475-DAC4FCA573D0}">
      <dsp:nvSpPr>
        <dsp:cNvPr id="0" name=""/>
        <dsp:cNvSpPr/>
      </dsp:nvSpPr>
      <dsp:spPr>
        <a:xfrm>
          <a:off x="2143136" y="3204959"/>
          <a:ext cx="1938554" cy="1938554"/>
        </a:xfrm>
        <a:prstGeom prst="ellipse">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940" tIns="27940" rIns="27940" bIns="27940" numCol="1" spcCol="1270" anchor="ctr" anchorCtr="0">
          <a:noAutofit/>
        </a:bodyPr>
        <a:lstStyle/>
        <a:p>
          <a:pPr lvl="0" algn="ctr" defTabSz="977900" rtl="0">
            <a:lnSpc>
              <a:spcPct val="90000"/>
            </a:lnSpc>
            <a:spcBef>
              <a:spcPct val="0"/>
            </a:spcBef>
            <a:spcAft>
              <a:spcPct val="35000"/>
            </a:spcAft>
          </a:pPr>
          <a:r>
            <a:rPr lang="tr-TR" sz="2200" kern="1200" dirty="0" smtClean="0"/>
            <a:t>İşyerindeki Destek Elemanları.</a:t>
          </a:r>
          <a:endParaRPr lang="tr-TR" sz="2200" kern="1200" dirty="0"/>
        </a:p>
      </dsp:txBody>
      <dsp:txXfrm>
        <a:off x="2427031" y="3488854"/>
        <a:ext cx="1370764" cy="1370764"/>
      </dsp:txXfrm>
    </dsp:sp>
    <dsp:sp modelId="{7A126A45-BB89-4DC4-8F4F-F23640D431AD}">
      <dsp:nvSpPr>
        <dsp:cNvPr id="0" name=""/>
        <dsp:cNvSpPr/>
      </dsp:nvSpPr>
      <dsp:spPr>
        <a:xfrm rot="14515138">
          <a:off x="2339740" y="2793243"/>
          <a:ext cx="339956" cy="502690"/>
        </a:xfrm>
        <a:prstGeom prst="rightArrow">
          <a:avLst>
            <a:gd name="adj1" fmla="val 60000"/>
            <a:gd name="adj2" fmla="val 5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933450">
            <a:lnSpc>
              <a:spcPct val="90000"/>
            </a:lnSpc>
            <a:spcBef>
              <a:spcPct val="0"/>
            </a:spcBef>
            <a:spcAft>
              <a:spcPct val="35000"/>
            </a:spcAft>
          </a:pPr>
          <a:endParaRPr lang="tr-TR" sz="2100" kern="1200"/>
        </a:p>
      </dsp:txBody>
      <dsp:txXfrm rot="10800000">
        <a:off x="2414737" y="2938772"/>
        <a:ext cx="237969" cy="301614"/>
      </dsp:txXfrm>
    </dsp:sp>
    <dsp:sp modelId="{8CBAD18C-FA61-43CA-BEAC-9DD6F6AAC8E8}">
      <dsp:nvSpPr>
        <dsp:cNvPr id="0" name=""/>
        <dsp:cNvSpPr/>
      </dsp:nvSpPr>
      <dsp:spPr>
        <a:xfrm>
          <a:off x="928688" y="928686"/>
          <a:ext cx="1938554" cy="1938554"/>
        </a:xfrm>
        <a:prstGeom prst="ellipse">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940" tIns="27940" rIns="27940" bIns="27940" numCol="1" spcCol="1270" anchor="ctr" anchorCtr="0">
          <a:noAutofit/>
        </a:bodyPr>
        <a:lstStyle/>
        <a:p>
          <a:pPr lvl="0" algn="ctr" defTabSz="977900" rtl="0">
            <a:lnSpc>
              <a:spcPct val="90000"/>
            </a:lnSpc>
            <a:spcBef>
              <a:spcPct val="0"/>
            </a:spcBef>
            <a:spcAft>
              <a:spcPct val="35000"/>
            </a:spcAft>
          </a:pPr>
          <a:r>
            <a:rPr lang="tr-TR" sz="2200" kern="1200" dirty="0" smtClean="0"/>
            <a:t>Konusunda Bilgi Sahibi Çalışanlar.</a:t>
          </a:r>
          <a:endParaRPr lang="tr-TR" sz="2200" kern="1200" dirty="0"/>
        </a:p>
      </dsp:txBody>
      <dsp:txXfrm>
        <a:off x="1212583" y="1212581"/>
        <a:ext cx="1370764" cy="1370764"/>
      </dsp:txXfrm>
    </dsp:sp>
    <dsp:sp modelId="{5268C6CF-BB11-4B75-B9E6-1814B0588B6F}">
      <dsp:nvSpPr>
        <dsp:cNvPr id="0" name=""/>
        <dsp:cNvSpPr/>
      </dsp:nvSpPr>
      <dsp:spPr>
        <a:xfrm rot="20093431">
          <a:off x="2911130" y="1075205"/>
          <a:ext cx="412290" cy="502690"/>
        </a:xfrm>
        <a:prstGeom prst="rightArrow">
          <a:avLst>
            <a:gd name="adj1" fmla="val 60000"/>
            <a:gd name="adj2" fmla="val 50000"/>
          </a:avLst>
        </a:prstGeom>
        <a:solidFill>
          <a:schemeClr val="accent6">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933450">
            <a:lnSpc>
              <a:spcPct val="90000"/>
            </a:lnSpc>
            <a:spcBef>
              <a:spcPct val="0"/>
            </a:spcBef>
            <a:spcAft>
              <a:spcPct val="35000"/>
            </a:spcAft>
          </a:pPr>
          <a:endParaRPr lang="tr-TR" sz="2100" kern="1200"/>
        </a:p>
      </dsp:txBody>
      <dsp:txXfrm>
        <a:off x="2916974" y="1201986"/>
        <a:ext cx="288603" cy="30161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78C3504-A3D8-4286-8E99-8BC52BAE4182}">
      <dsp:nvSpPr>
        <dsp:cNvPr id="0" name=""/>
        <dsp:cNvSpPr/>
      </dsp:nvSpPr>
      <dsp:spPr>
        <a:xfrm rot="5400000">
          <a:off x="4392440" y="-2648942"/>
          <a:ext cx="1551193" cy="7236877"/>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45720" rIns="91440" bIns="45720" numCol="1" spcCol="1270" anchor="ctr" anchorCtr="0">
          <a:noAutofit/>
        </a:bodyPr>
        <a:lstStyle/>
        <a:p>
          <a:pPr marL="228600" lvl="1" indent="-228600" algn="l" defTabSz="1066800" rtl="0">
            <a:lnSpc>
              <a:spcPct val="90000"/>
            </a:lnSpc>
            <a:spcBef>
              <a:spcPct val="0"/>
            </a:spcBef>
            <a:spcAft>
              <a:spcPct val="15000"/>
            </a:spcAft>
            <a:buChar char="••"/>
          </a:pPr>
          <a:r>
            <a:rPr lang="tr-TR" sz="2400" b="1" kern="1200" dirty="0" smtClean="0"/>
            <a:t>İşyeri  sağlık  ve  güvenlik  birimi,  işyerinde  iş  sağlığı  ve  güvenliği  hizmetlerini yürütmek üzere kurulan,  gerekli  donanım  ve  personele  sahip  olan  birimdir.  </a:t>
          </a:r>
          <a:endParaRPr lang="tr-TR" sz="2400" kern="1200" dirty="0"/>
        </a:p>
      </dsp:txBody>
      <dsp:txXfrm rot="-5400000">
        <a:off x="1549599" y="269622"/>
        <a:ext cx="7161154" cy="1399747"/>
      </dsp:txXfrm>
    </dsp:sp>
    <dsp:sp modelId="{0427913F-7EC3-4D74-8858-FA656C120205}">
      <dsp:nvSpPr>
        <dsp:cNvPr id="0" name=""/>
        <dsp:cNvSpPr/>
      </dsp:nvSpPr>
      <dsp:spPr>
        <a:xfrm>
          <a:off x="397" y="153044"/>
          <a:ext cx="1549201" cy="1632902"/>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53340" rIns="106680" bIns="53340" numCol="1" spcCol="1270" anchor="ctr" anchorCtr="0">
          <a:noAutofit/>
        </a:bodyPr>
        <a:lstStyle/>
        <a:p>
          <a:pPr lvl="0" algn="ctr" defTabSz="1244600" rtl="0">
            <a:lnSpc>
              <a:spcPct val="90000"/>
            </a:lnSpc>
            <a:spcBef>
              <a:spcPct val="0"/>
            </a:spcBef>
            <a:spcAft>
              <a:spcPct val="35000"/>
            </a:spcAft>
          </a:pPr>
          <a:r>
            <a:rPr lang="tr-TR" sz="2800" kern="1200" dirty="0" smtClean="0"/>
            <a:t>10. madde </a:t>
          </a:r>
          <a:endParaRPr lang="tr-TR" sz="2800" kern="1200" dirty="0"/>
        </a:p>
      </dsp:txBody>
      <dsp:txXfrm>
        <a:off x="76023" y="228670"/>
        <a:ext cx="1397949" cy="148165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FE9B23A-BF25-4553-991A-B46D30E61F8F}">
      <dsp:nvSpPr>
        <dsp:cNvPr id="0" name=""/>
        <dsp:cNvSpPr/>
      </dsp:nvSpPr>
      <dsp:spPr>
        <a:xfrm>
          <a:off x="0" y="71435"/>
          <a:ext cx="7286676" cy="2857524"/>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rtl="0">
            <a:lnSpc>
              <a:spcPct val="90000"/>
            </a:lnSpc>
            <a:spcBef>
              <a:spcPct val="0"/>
            </a:spcBef>
            <a:spcAft>
              <a:spcPct val="35000"/>
            </a:spcAft>
          </a:pPr>
          <a:r>
            <a:rPr lang="tr-TR" sz="2400" b="1" kern="1200" dirty="0" smtClean="0"/>
            <a:t>Belirlenen çalışma süresi nedeniyle işyeri  hekimi  ve  iş  güvenliği  uzmanının  tam  süreli  görevlendirilmesi  gereken  durumlarda; işveren,  işyeri  sağlık  ve  güvenlik  birimi  kurar.  En  az  bir  işyeri  hekimi  ile  işyerinin  tehlike sınıfına uygun belgeye sahip en  az bir iş güvenliği uzmanının görevlendirilmesi ile oluşturulur. Bu birimde işveren diğer sağlık personeli de görevlendirebilir.</a:t>
          </a:r>
          <a:endParaRPr lang="tr-TR" sz="2400" b="1" kern="1200" dirty="0"/>
        </a:p>
      </dsp:txBody>
      <dsp:txXfrm>
        <a:off x="139493" y="210928"/>
        <a:ext cx="7007690" cy="2578538"/>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E9B26C5-7D1D-423A-AB0C-CF2D1DAFBB69}">
      <dsp:nvSpPr>
        <dsp:cNvPr id="0" name=""/>
        <dsp:cNvSpPr/>
      </dsp:nvSpPr>
      <dsp:spPr>
        <a:xfrm>
          <a:off x="67810" y="2746"/>
          <a:ext cx="8651252" cy="2520520"/>
        </a:xfrm>
        <a:prstGeom prst="round2SameRect">
          <a:avLst>
            <a:gd name="adj1" fmla="val 8000"/>
            <a:gd name="adj2" fmla="val 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5560" tIns="106680" rIns="35560" bIns="35560" numCol="1" spcCol="1270" anchor="t" anchorCtr="0">
          <a:noAutofit/>
        </a:bodyPr>
        <a:lstStyle/>
        <a:p>
          <a:pPr marL="285750" lvl="1" indent="-285750" algn="l" defTabSz="1244600" rtl="0">
            <a:lnSpc>
              <a:spcPct val="90000"/>
            </a:lnSpc>
            <a:spcBef>
              <a:spcPct val="0"/>
            </a:spcBef>
            <a:spcAft>
              <a:spcPct val="15000"/>
            </a:spcAft>
            <a:buChar char="••"/>
          </a:pPr>
          <a:r>
            <a:rPr lang="tr-TR" sz="2800" kern="1200" dirty="0" smtClean="0"/>
            <a:t>Elli  ve  daha  fazla  çalışanın  bulunduğu  ve  altı  aydan  fazla  süren  sürekli  işlerin  yapıldığı işyerlerinde  </a:t>
          </a:r>
          <a:r>
            <a:rPr lang="tr-TR" sz="2800" b="1" u="sng" kern="1200" dirty="0" smtClean="0"/>
            <a:t>işveren,  iş  sağlığı  ve  güvenliği  ile  ilgili  çalışmalarda  bulunmak  üzere  kurul oluşturur. </a:t>
          </a:r>
          <a:r>
            <a:rPr lang="tr-TR" sz="2800" kern="1200" dirty="0" smtClean="0"/>
            <a:t>İşveren, iş sağlığı ve güvenliği mevzuatına uygun kurul kararlarını uygular.</a:t>
          </a:r>
          <a:endParaRPr lang="tr-TR" sz="2800" kern="1200" dirty="0"/>
        </a:p>
      </dsp:txBody>
      <dsp:txXfrm>
        <a:off x="126869" y="61805"/>
        <a:ext cx="8533134" cy="2461461"/>
      </dsp:txXfrm>
    </dsp:sp>
    <dsp:sp modelId="{B80EDA27-F2F8-441A-AF65-034D9ACDF1FA}">
      <dsp:nvSpPr>
        <dsp:cNvPr id="0" name=""/>
        <dsp:cNvSpPr/>
      </dsp:nvSpPr>
      <dsp:spPr>
        <a:xfrm>
          <a:off x="67810" y="2523266"/>
          <a:ext cx="8651252" cy="1083823"/>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0" rIns="40640" bIns="0" numCol="1" spcCol="1270" anchor="ctr" anchorCtr="0">
          <a:noAutofit/>
        </a:bodyPr>
        <a:lstStyle/>
        <a:p>
          <a:pPr lvl="0" algn="l" defTabSz="1422400" rtl="0">
            <a:lnSpc>
              <a:spcPct val="90000"/>
            </a:lnSpc>
            <a:spcBef>
              <a:spcPct val="0"/>
            </a:spcBef>
            <a:spcAft>
              <a:spcPct val="35000"/>
            </a:spcAft>
          </a:pPr>
          <a:r>
            <a:rPr lang="tr-TR" sz="3200" b="1" kern="1200" dirty="0" smtClean="0"/>
            <a:t>İşyeri Sağlık ve Güvenlik Kurulu (İSGK)</a:t>
          </a:r>
          <a:endParaRPr lang="tr-TR" sz="3200" kern="1200" dirty="0"/>
        </a:p>
      </dsp:txBody>
      <dsp:txXfrm>
        <a:off x="67810" y="2523266"/>
        <a:ext cx="6092431" cy="1083823"/>
      </dsp:txXfrm>
    </dsp:sp>
    <dsp:sp modelId="{C130B1E4-3182-466D-ACE0-625B56CDCA90}">
      <dsp:nvSpPr>
        <dsp:cNvPr id="0" name=""/>
        <dsp:cNvSpPr/>
      </dsp:nvSpPr>
      <dsp:spPr>
        <a:xfrm>
          <a:off x="7286680" y="2665511"/>
          <a:ext cx="1181791" cy="1181791"/>
        </a:xfrm>
        <a:prstGeom prst="ellipse">
          <a:avLst/>
        </a:prstGeom>
        <a:blipFill rotWithShape="0">
          <a:blip xmlns:r="http://schemas.openxmlformats.org/officeDocument/2006/relationships" r:embed="rId1"/>
          <a:stretch>
            <a:fillRect/>
          </a:stretch>
        </a:blip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40CDB4E-803C-4B1C-937E-B9AD2292D724}">
      <dsp:nvSpPr>
        <dsp:cNvPr id="0" name=""/>
        <dsp:cNvSpPr/>
      </dsp:nvSpPr>
      <dsp:spPr>
        <a:xfrm>
          <a:off x="0" y="8138"/>
          <a:ext cx="8643998" cy="720000"/>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0" tIns="101600" rIns="177800" bIns="101600" numCol="1" spcCol="1270" anchor="ctr" anchorCtr="0">
          <a:noAutofit/>
        </a:bodyPr>
        <a:lstStyle/>
        <a:p>
          <a:pPr lvl="0" algn="ctr" defTabSz="1111250" rtl="0">
            <a:lnSpc>
              <a:spcPct val="90000"/>
            </a:lnSpc>
            <a:spcBef>
              <a:spcPct val="0"/>
            </a:spcBef>
            <a:spcAft>
              <a:spcPct val="35000"/>
            </a:spcAft>
          </a:pPr>
          <a:r>
            <a:rPr lang="tr-TR" sz="2500" b="1" kern="1200" dirty="0" smtClean="0"/>
            <a:t>Eğer asıl işveren-alt işveren ilişkisi varsa (M</a:t>
          </a:r>
          <a:r>
            <a:rPr lang="en-GB" sz="2500" b="1" kern="1200" dirty="0" smtClean="0"/>
            <a:t>d.</a:t>
          </a:r>
          <a:r>
            <a:rPr lang="tr-TR" sz="2500" b="1" kern="1200" dirty="0" smtClean="0"/>
            <a:t>4)</a:t>
          </a:r>
          <a:endParaRPr lang="en-GB" sz="2500" kern="1200" dirty="0"/>
        </a:p>
      </dsp:txBody>
      <dsp:txXfrm>
        <a:off x="0" y="8138"/>
        <a:ext cx="8643998" cy="720000"/>
      </dsp:txXfrm>
    </dsp:sp>
    <dsp:sp modelId="{4DC51BF7-C027-4AAF-951B-0DC5F3D8907E}">
      <dsp:nvSpPr>
        <dsp:cNvPr id="0" name=""/>
        <dsp:cNvSpPr/>
      </dsp:nvSpPr>
      <dsp:spPr>
        <a:xfrm>
          <a:off x="0" y="728138"/>
          <a:ext cx="8643998" cy="1749937"/>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3350" tIns="133350" rIns="177800" bIns="200025" numCol="1" spcCol="1270" anchor="t" anchorCtr="0">
          <a:noAutofit/>
        </a:bodyPr>
        <a:lstStyle/>
        <a:p>
          <a:pPr marL="228600" lvl="1" indent="-228600" algn="l" defTabSz="1111250" rtl="0">
            <a:lnSpc>
              <a:spcPct val="90000"/>
            </a:lnSpc>
            <a:spcBef>
              <a:spcPct val="0"/>
            </a:spcBef>
            <a:spcAft>
              <a:spcPct val="15000"/>
            </a:spcAft>
            <a:buChar char="••"/>
          </a:pPr>
          <a:r>
            <a:rPr lang="tr-TR" sz="2500" b="1" kern="1200" dirty="0" smtClean="0"/>
            <a:t>İşverene bağlı, </a:t>
          </a:r>
          <a:r>
            <a:rPr lang="tr-TR" sz="2500" kern="1200" dirty="0" smtClean="0"/>
            <a:t>fabrika, müessese, işletme veya işletmeler grubu gibi </a:t>
          </a:r>
          <a:r>
            <a:rPr lang="tr-TR" sz="2500" b="1" kern="1200" dirty="0" smtClean="0"/>
            <a:t>birden çok işyeri bulunduğu hallerde elli ve daha fazla çalışanın bulunduğu her bir işyerinde ayrı ayrı kurul kurulur.</a:t>
          </a:r>
          <a:endParaRPr lang="tr-TR" sz="2500" b="1" kern="1200" dirty="0"/>
        </a:p>
      </dsp:txBody>
      <dsp:txXfrm>
        <a:off x="0" y="728138"/>
        <a:ext cx="8643998" cy="1749937"/>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A778117-BDA2-4101-9042-ECE44D8D358B}">
      <dsp:nvSpPr>
        <dsp:cNvPr id="0" name=""/>
        <dsp:cNvSpPr/>
      </dsp:nvSpPr>
      <dsp:spPr>
        <a:xfrm>
          <a:off x="2109476" y="621695"/>
          <a:ext cx="4925047" cy="4925047"/>
        </a:xfrm>
        <a:prstGeom prst="blockArc">
          <a:avLst>
            <a:gd name="adj1" fmla="val 13114286"/>
            <a:gd name="adj2" fmla="val 16200000"/>
            <a:gd name="adj3" fmla="val 3902"/>
          </a:avLst>
        </a:prstGeom>
        <a:solidFill>
          <a:schemeClr val="accent1">
            <a:tint val="60000"/>
            <a:hueOff val="0"/>
            <a:satOff val="0"/>
            <a:lumOff val="0"/>
            <a:alphaOff val="0"/>
          </a:schemeClr>
        </a:solidFill>
        <a:ln>
          <a:no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a:schemeClr val="lt1"/>
        </a:fontRef>
      </dsp:style>
    </dsp:sp>
    <dsp:sp modelId="{55C31E3D-55B9-4284-84C5-3C71FB08FD53}">
      <dsp:nvSpPr>
        <dsp:cNvPr id="0" name=""/>
        <dsp:cNvSpPr/>
      </dsp:nvSpPr>
      <dsp:spPr>
        <a:xfrm>
          <a:off x="2109476" y="621695"/>
          <a:ext cx="4925047" cy="4925047"/>
        </a:xfrm>
        <a:prstGeom prst="blockArc">
          <a:avLst>
            <a:gd name="adj1" fmla="val 10028571"/>
            <a:gd name="adj2" fmla="val 13114286"/>
            <a:gd name="adj3" fmla="val 3902"/>
          </a:avLst>
        </a:prstGeom>
        <a:solidFill>
          <a:schemeClr val="accent1">
            <a:tint val="60000"/>
            <a:hueOff val="0"/>
            <a:satOff val="0"/>
            <a:lumOff val="0"/>
            <a:alphaOff val="0"/>
          </a:schemeClr>
        </a:solidFill>
        <a:ln>
          <a:no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a:schemeClr val="lt1"/>
        </a:fontRef>
      </dsp:style>
    </dsp:sp>
    <dsp:sp modelId="{592A31BF-A647-4AAD-84CB-7017538374E5}">
      <dsp:nvSpPr>
        <dsp:cNvPr id="0" name=""/>
        <dsp:cNvSpPr/>
      </dsp:nvSpPr>
      <dsp:spPr>
        <a:xfrm>
          <a:off x="2109476" y="621695"/>
          <a:ext cx="4925047" cy="4925047"/>
        </a:xfrm>
        <a:prstGeom prst="blockArc">
          <a:avLst>
            <a:gd name="adj1" fmla="val 6942857"/>
            <a:gd name="adj2" fmla="val 10028571"/>
            <a:gd name="adj3" fmla="val 3902"/>
          </a:avLst>
        </a:prstGeom>
        <a:solidFill>
          <a:schemeClr val="accent1">
            <a:tint val="60000"/>
            <a:hueOff val="0"/>
            <a:satOff val="0"/>
            <a:lumOff val="0"/>
            <a:alphaOff val="0"/>
          </a:schemeClr>
        </a:solidFill>
        <a:ln>
          <a:no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a:schemeClr val="lt1"/>
        </a:fontRef>
      </dsp:style>
    </dsp:sp>
    <dsp:sp modelId="{934CC233-87EA-41AF-A34E-39F421D77927}">
      <dsp:nvSpPr>
        <dsp:cNvPr id="0" name=""/>
        <dsp:cNvSpPr/>
      </dsp:nvSpPr>
      <dsp:spPr>
        <a:xfrm>
          <a:off x="2109476" y="621695"/>
          <a:ext cx="4925047" cy="4925047"/>
        </a:xfrm>
        <a:prstGeom prst="blockArc">
          <a:avLst>
            <a:gd name="adj1" fmla="val 3857143"/>
            <a:gd name="adj2" fmla="val 6942857"/>
            <a:gd name="adj3" fmla="val 3902"/>
          </a:avLst>
        </a:prstGeom>
        <a:solidFill>
          <a:schemeClr val="accent1">
            <a:tint val="60000"/>
            <a:hueOff val="0"/>
            <a:satOff val="0"/>
            <a:lumOff val="0"/>
            <a:alphaOff val="0"/>
          </a:schemeClr>
        </a:solidFill>
        <a:ln>
          <a:no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a:schemeClr val="lt1"/>
        </a:fontRef>
      </dsp:style>
    </dsp:sp>
    <dsp:sp modelId="{8A5DBC0D-320D-435E-8BF7-4587271681D6}">
      <dsp:nvSpPr>
        <dsp:cNvPr id="0" name=""/>
        <dsp:cNvSpPr/>
      </dsp:nvSpPr>
      <dsp:spPr>
        <a:xfrm>
          <a:off x="2109476" y="621695"/>
          <a:ext cx="4925047" cy="4925047"/>
        </a:xfrm>
        <a:prstGeom prst="blockArc">
          <a:avLst>
            <a:gd name="adj1" fmla="val 771429"/>
            <a:gd name="adj2" fmla="val 3857143"/>
            <a:gd name="adj3" fmla="val 3902"/>
          </a:avLst>
        </a:prstGeom>
        <a:solidFill>
          <a:schemeClr val="accent1">
            <a:tint val="60000"/>
            <a:hueOff val="0"/>
            <a:satOff val="0"/>
            <a:lumOff val="0"/>
            <a:alphaOff val="0"/>
          </a:schemeClr>
        </a:solidFill>
        <a:ln>
          <a:no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a:schemeClr val="lt1"/>
        </a:fontRef>
      </dsp:style>
    </dsp:sp>
    <dsp:sp modelId="{D33DFA86-B4AD-47D3-935E-B2992B4DD777}">
      <dsp:nvSpPr>
        <dsp:cNvPr id="0" name=""/>
        <dsp:cNvSpPr/>
      </dsp:nvSpPr>
      <dsp:spPr>
        <a:xfrm>
          <a:off x="2109476" y="621695"/>
          <a:ext cx="4925047" cy="4925047"/>
        </a:xfrm>
        <a:prstGeom prst="blockArc">
          <a:avLst>
            <a:gd name="adj1" fmla="val 19285714"/>
            <a:gd name="adj2" fmla="val 771429"/>
            <a:gd name="adj3" fmla="val 3902"/>
          </a:avLst>
        </a:prstGeom>
        <a:solidFill>
          <a:schemeClr val="accent1">
            <a:tint val="60000"/>
            <a:hueOff val="0"/>
            <a:satOff val="0"/>
            <a:lumOff val="0"/>
            <a:alphaOff val="0"/>
          </a:schemeClr>
        </a:solidFill>
        <a:ln>
          <a:no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a:schemeClr val="lt1"/>
        </a:fontRef>
      </dsp:style>
    </dsp:sp>
    <dsp:sp modelId="{80B5220E-0248-4BD3-93F5-F8A37591F2B5}">
      <dsp:nvSpPr>
        <dsp:cNvPr id="0" name=""/>
        <dsp:cNvSpPr/>
      </dsp:nvSpPr>
      <dsp:spPr>
        <a:xfrm>
          <a:off x="2109476" y="621695"/>
          <a:ext cx="4925047" cy="4925047"/>
        </a:xfrm>
        <a:prstGeom prst="blockArc">
          <a:avLst>
            <a:gd name="adj1" fmla="val 16200000"/>
            <a:gd name="adj2" fmla="val 19285714"/>
            <a:gd name="adj3" fmla="val 3902"/>
          </a:avLst>
        </a:prstGeom>
        <a:solidFill>
          <a:schemeClr val="accent1">
            <a:tint val="60000"/>
            <a:hueOff val="0"/>
            <a:satOff val="0"/>
            <a:lumOff val="0"/>
            <a:alphaOff val="0"/>
          </a:schemeClr>
        </a:solidFill>
        <a:ln>
          <a:no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a:schemeClr val="lt1"/>
        </a:fontRef>
      </dsp:style>
    </dsp:sp>
    <dsp:sp modelId="{D765F7BF-320E-4CDD-8145-54D326D5C7CB}">
      <dsp:nvSpPr>
        <dsp:cNvPr id="0" name=""/>
        <dsp:cNvSpPr/>
      </dsp:nvSpPr>
      <dsp:spPr>
        <a:xfrm>
          <a:off x="3618755" y="2130975"/>
          <a:ext cx="1906488" cy="1906488"/>
        </a:xfrm>
        <a:prstGeom prst="ellipse">
          <a:avLst/>
        </a:prstGeom>
        <a:gradFill rotWithShape="1">
          <a:gsLst>
            <a:gs pos="0">
              <a:schemeClr val="accent2">
                <a:tint val="50000"/>
                <a:satMod val="300000"/>
              </a:schemeClr>
            </a:gs>
            <a:gs pos="35000">
              <a:schemeClr val="accent2">
                <a:tint val="37000"/>
                <a:satMod val="300000"/>
              </a:schemeClr>
            </a:gs>
            <a:gs pos="100000">
              <a:schemeClr val="accent2">
                <a:tint val="15000"/>
                <a:satMod val="350000"/>
              </a:schemeClr>
            </a:gs>
          </a:gsLst>
          <a:lin ang="16200000" scaled="1"/>
        </a:gradFill>
        <a:ln w="9525" cap="flat" cmpd="sng" algn="ctr">
          <a:solidFill>
            <a:schemeClr val="accent2">
              <a:shade val="95000"/>
              <a:satMod val="105000"/>
            </a:schemeClr>
          </a:solidFill>
          <a:prstDash val="solid"/>
        </a:ln>
        <a:effectLst>
          <a:outerShdw blurRad="40000" dist="20000" dir="5400000" rotWithShape="0">
            <a:srgbClr val="000000">
              <a:alpha val="38000"/>
            </a:srgbClr>
          </a:outerShdw>
        </a:effectLst>
      </dsp:spPr>
      <dsp:style>
        <a:lnRef idx="1">
          <a:schemeClr val="accent2"/>
        </a:lnRef>
        <a:fillRef idx="2">
          <a:schemeClr val="accent2"/>
        </a:fillRef>
        <a:effectRef idx="1">
          <a:schemeClr val="accent2"/>
        </a:effectRef>
        <a:fontRef idx="minor">
          <a:schemeClr val="dk1"/>
        </a:fontRef>
      </dsp:style>
      <dsp:txBody>
        <a:bodyPr spcFirstLastPara="0" vert="horz" wrap="square" lIns="38100" tIns="38100" rIns="38100" bIns="38100" numCol="1" spcCol="1270" anchor="ctr" anchorCtr="0">
          <a:noAutofit/>
        </a:bodyPr>
        <a:lstStyle/>
        <a:p>
          <a:pPr lvl="0" algn="ctr" defTabSz="1333500">
            <a:lnSpc>
              <a:spcPct val="90000"/>
            </a:lnSpc>
            <a:spcBef>
              <a:spcPct val="0"/>
            </a:spcBef>
            <a:spcAft>
              <a:spcPct val="35000"/>
            </a:spcAft>
          </a:pPr>
          <a:r>
            <a:rPr lang="tr-TR" sz="3000" b="1" kern="1200" dirty="0" smtClean="0"/>
            <a:t>İSG Kurul Üyeleri</a:t>
          </a:r>
          <a:endParaRPr lang="tr-TR" sz="3000" b="1" kern="1200" dirty="0"/>
        </a:p>
      </dsp:txBody>
      <dsp:txXfrm>
        <a:off x="3897954" y="2410174"/>
        <a:ext cx="1348090" cy="1348090"/>
      </dsp:txXfrm>
    </dsp:sp>
    <dsp:sp modelId="{0649FF62-FAA0-4C1B-8120-9C0AC592AC69}">
      <dsp:nvSpPr>
        <dsp:cNvPr id="0" name=""/>
        <dsp:cNvSpPr/>
      </dsp:nvSpPr>
      <dsp:spPr>
        <a:xfrm>
          <a:off x="3904729" y="2468"/>
          <a:ext cx="1334541" cy="1334541"/>
        </a:xfrm>
        <a:prstGeom prst="ellipse">
          <a:avLst/>
        </a:prstGeom>
        <a:gradFill rotWithShape="1">
          <a:gsLst>
            <a:gs pos="0">
              <a:schemeClr val="accent6">
                <a:shade val="51000"/>
                <a:satMod val="130000"/>
              </a:schemeClr>
            </a:gs>
            <a:gs pos="80000">
              <a:schemeClr val="accent6">
                <a:shade val="93000"/>
                <a:satMod val="130000"/>
              </a:schemeClr>
            </a:gs>
            <a:gs pos="100000">
              <a:schemeClr val="accent6">
                <a:shade val="94000"/>
                <a:satMod val="135000"/>
              </a:schemeClr>
            </a:gs>
          </a:gsLst>
          <a:lin ang="16200000" scaled="0"/>
        </a:gradFill>
        <a:ln w="9525" cap="flat" cmpd="sng" algn="ctr">
          <a:solidFill>
            <a:schemeClr val="accent6">
              <a:shade val="95000"/>
              <a:satMod val="105000"/>
            </a:schemeClr>
          </a:solidFill>
          <a:prstDash val="solid"/>
        </a:ln>
        <a:effectLst>
          <a:outerShdw blurRad="40000" dist="23000" dir="5400000" rotWithShape="0">
            <a:srgbClr val="000000">
              <a:alpha val="35000"/>
            </a:srgbClr>
          </a:outerShdw>
        </a:effectLst>
      </dsp:spPr>
      <dsp:style>
        <a:lnRef idx="1">
          <a:schemeClr val="accent6"/>
        </a:lnRef>
        <a:fillRef idx="3">
          <a:schemeClr val="accent6"/>
        </a:fillRef>
        <a:effectRef idx="2">
          <a:schemeClr val="accent6"/>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tr-TR" sz="1800" b="1" kern="1200" dirty="0" smtClean="0"/>
            <a:t>İşveren veya Vekili</a:t>
          </a:r>
          <a:endParaRPr lang="tr-TR" sz="1800" b="1" kern="1200" dirty="0"/>
        </a:p>
      </dsp:txBody>
      <dsp:txXfrm>
        <a:off x="4100168" y="197907"/>
        <a:ext cx="943663" cy="943663"/>
      </dsp:txXfrm>
    </dsp:sp>
    <dsp:sp modelId="{FE92BF93-AE10-4FBE-80D9-A13845EC538D}">
      <dsp:nvSpPr>
        <dsp:cNvPr id="0" name=""/>
        <dsp:cNvSpPr/>
      </dsp:nvSpPr>
      <dsp:spPr>
        <a:xfrm>
          <a:off x="5792445" y="911544"/>
          <a:ext cx="1334541" cy="1334541"/>
        </a:xfrm>
        <a:prstGeom prst="ellipse">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tr-TR" sz="1800" b="1" kern="1200" dirty="0" smtClean="0"/>
            <a:t>İSG Uzmanı</a:t>
          </a:r>
          <a:endParaRPr lang="tr-TR" sz="1800" b="1" kern="1200" dirty="0"/>
        </a:p>
      </dsp:txBody>
      <dsp:txXfrm>
        <a:off x="5987884" y="1106983"/>
        <a:ext cx="943663" cy="943663"/>
      </dsp:txXfrm>
    </dsp:sp>
    <dsp:sp modelId="{DA9FDFED-B657-4969-B9E1-CBB1EA730C18}">
      <dsp:nvSpPr>
        <dsp:cNvPr id="0" name=""/>
        <dsp:cNvSpPr/>
      </dsp:nvSpPr>
      <dsp:spPr>
        <a:xfrm>
          <a:off x="6258673" y="2954220"/>
          <a:ext cx="1334541" cy="1334541"/>
        </a:xfrm>
        <a:prstGeom prst="ellipse">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tr-TR" sz="1800" b="1" kern="1200" dirty="0" smtClean="0"/>
            <a:t>İşyeri Hekimi</a:t>
          </a:r>
          <a:endParaRPr lang="tr-TR" sz="1800" b="1" kern="1200" dirty="0"/>
        </a:p>
      </dsp:txBody>
      <dsp:txXfrm>
        <a:off x="6454112" y="3149659"/>
        <a:ext cx="943663" cy="943663"/>
      </dsp:txXfrm>
    </dsp:sp>
    <dsp:sp modelId="{221339FC-B5C2-4F0F-960E-747F53AD92E3}">
      <dsp:nvSpPr>
        <dsp:cNvPr id="0" name=""/>
        <dsp:cNvSpPr/>
      </dsp:nvSpPr>
      <dsp:spPr>
        <a:xfrm>
          <a:off x="4952332" y="4592319"/>
          <a:ext cx="1334541" cy="1334541"/>
        </a:xfrm>
        <a:prstGeom prst="ellipse">
          <a:avLst/>
        </a:prstGeom>
        <a:gradFill rotWithShape="1">
          <a:gsLst>
            <a:gs pos="0">
              <a:schemeClr val="accent3">
                <a:shade val="51000"/>
                <a:satMod val="130000"/>
              </a:schemeClr>
            </a:gs>
            <a:gs pos="80000">
              <a:schemeClr val="accent3">
                <a:shade val="93000"/>
                <a:satMod val="130000"/>
              </a:schemeClr>
            </a:gs>
            <a:gs pos="100000">
              <a:schemeClr val="accent3">
                <a:shade val="94000"/>
                <a:satMod val="135000"/>
              </a:schemeClr>
            </a:gs>
          </a:gsLst>
          <a:lin ang="16200000" scaled="0"/>
        </a:gradFill>
        <a:ln w="9525" cap="flat" cmpd="sng" algn="ctr">
          <a:solidFill>
            <a:schemeClr val="accent3">
              <a:shade val="95000"/>
              <a:satMod val="105000"/>
            </a:schemeClr>
          </a:solidFill>
          <a:prstDash val="solid"/>
        </a:ln>
        <a:effectLst>
          <a:outerShdw blurRad="40000" dist="23000" dir="5400000" rotWithShape="0">
            <a:srgbClr val="000000">
              <a:alpha val="35000"/>
            </a:srgbClr>
          </a:outerShdw>
        </a:effectLst>
      </dsp:spPr>
      <dsp:style>
        <a:lnRef idx="1">
          <a:schemeClr val="accent3"/>
        </a:lnRef>
        <a:fillRef idx="3">
          <a:schemeClr val="accent3"/>
        </a:fillRef>
        <a:effectRef idx="2">
          <a:schemeClr val="accent3"/>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tr-TR" sz="1600" b="1" kern="1200" dirty="0" smtClean="0"/>
            <a:t>İnsan Kaynakları Sorumlusu</a:t>
          </a:r>
          <a:endParaRPr lang="tr-TR" sz="1600" b="1" kern="1200" dirty="0"/>
        </a:p>
      </dsp:txBody>
      <dsp:txXfrm>
        <a:off x="5147771" y="4787758"/>
        <a:ext cx="943663" cy="943663"/>
      </dsp:txXfrm>
    </dsp:sp>
    <dsp:sp modelId="{8F729B4E-9B0E-48C0-88B5-AA51A55A112F}">
      <dsp:nvSpPr>
        <dsp:cNvPr id="0" name=""/>
        <dsp:cNvSpPr/>
      </dsp:nvSpPr>
      <dsp:spPr>
        <a:xfrm>
          <a:off x="2857125" y="4592319"/>
          <a:ext cx="1334541" cy="1334541"/>
        </a:xfrm>
        <a:prstGeom prst="ellipse">
          <a:avLst/>
        </a:prstGeom>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w="9525" cap="flat" cmpd="sng" algn="ctr">
          <a:solidFill>
            <a:schemeClr val="accent2">
              <a:shade val="95000"/>
              <a:satMod val="105000"/>
            </a:schemeClr>
          </a:solidFill>
          <a:prstDash val="solid"/>
        </a:ln>
        <a:effectLst>
          <a:outerShdw blurRad="40000" dist="23000" dir="5400000" rotWithShape="0">
            <a:srgbClr val="000000">
              <a:alpha val="35000"/>
            </a:srgbClr>
          </a:outerShdw>
        </a:effectLst>
      </dsp:spPr>
      <dsp:style>
        <a:lnRef idx="1">
          <a:schemeClr val="accent2"/>
        </a:lnRef>
        <a:fillRef idx="3">
          <a:schemeClr val="accent2"/>
        </a:fillRef>
        <a:effectRef idx="2">
          <a:schemeClr val="accent2"/>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tr-TR" sz="1800" b="1" kern="1200" dirty="0" smtClean="0"/>
            <a:t>Sivil Savunma Uzmanı</a:t>
          </a:r>
          <a:endParaRPr lang="tr-TR" sz="1800" b="1" kern="1200" dirty="0"/>
        </a:p>
      </dsp:txBody>
      <dsp:txXfrm>
        <a:off x="3052564" y="4787758"/>
        <a:ext cx="943663" cy="943663"/>
      </dsp:txXfrm>
    </dsp:sp>
    <dsp:sp modelId="{C446A9F5-01CD-41F0-BC44-44B751D904E4}">
      <dsp:nvSpPr>
        <dsp:cNvPr id="0" name=""/>
        <dsp:cNvSpPr/>
      </dsp:nvSpPr>
      <dsp:spPr>
        <a:xfrm>
          <a:off x="1550785" y="2954220"/>
          <a:ext cx="1334541" cy="1334541"/>
        </a:xfrm>
        <a:prstGeom prst="ellipse">
          <a:avLst/>
        </a:prstGeom>
        <a:gradFill rotWithShape="1">
          <a:gsLst>
            <a:gs pos="0">
              <a:schemeClr val="accent4">
                <a:shade val="51000"/>
                <a:satMod val="130000"/>
              </a:schemeClr>
            </a:gs>
            <a:gs pos="80000">
              <a:schemeClr val="accent4">
                <a:shade val="93000"/>
                <a:satMod val="130000"/>
              </a:schemeClr>
            </a:gs>
            <a:gs pos="100000">
              <a:schemeClr val="accent4">
                <a:shade val="94000"/>
                <a:satMod val="135000"/>
              </a:schemeClr>
            </a:gs>
          </a:gsLst>
          <a:lin ang="16200000" scaled="0"/>
        </a:gradFill>
        <a:ln w="9525" cap="flat" cmpd="sng" algn="ctr">
          <a:solidFill>
            <a:schemeClr val="accent4">
              <a:shade val="95000"/>
              <a:satMod val="105000"/>
            </a:schemeClr>
          </a:solidFill>
          <a:prstDash val="solid"/>
        </a:ln>
        <a:effectLst>
          <a:outerShdw blurRad="40000" dist="23000" dir="5400000" rotWithShape="0">
            <a:srgbClr val="000000">
              <a:alpha val="35000"/>
            </a:srgbClr>
          </a:outerShdw>
        </a:effectLst>
      </dsp:spPr>
      <dsp:style>
        <a:lnRef idx="1">
          <a:schemeClr val="accent4"/>
        </a:lnRef>
        <a:fillRef idx="3">
          <a:schemeClr val="accent4"/>
        </a:fillRef>
        <a:effectRef idx="2">
          <a:schemeClr val="accent4"/>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tr-TR" sz="1800" b="1" kern="1200" dirty="0" smtClean="0"/>
            <a:t>Çalışan Temsilcisi</a:t>
          </a:r>
          <a:endParaRPr lang="tr-TR" sz="1800" b="1" kern="1200" dirty="0"/>
        </a:p>
      </dsp:txBody>
      <dsp:txXfrm>
        <a:off x="1746224" y="3149659"/>
        <a:ext cx="943663" cy="943663"/>
      </dsp:txXfrm>
    </dsp:sp>
    <dsp:sp modelId="{1398B0C3-3863-41D5-B919-24815CCE2E84}">
      <dsp:nvSpPr>
        <dsp:cNvPr id="0" name=""/>
        <dsp:cNvSpPr/>
      </dsp:nvSpPr>
      <dsp:spPr>
        <a:xfrm>
          <a:off x="2017012" y="911544"/>
          <a:ext cx="1334541" cy="1334541"/>
        </a:xfrm>
        <a:prstGeom prst="ellipse">
          <a:avLst/>
        </a:prstGeom>
        <a:gradFill rotWithShape="1">
          <a:gsLst>
            <a:gs pos="0">
              <a:schemeClr val="accent5">
                <a:shade val="51000"/>
                <a:satMod val="130000"/>
              </a:schemeClr>
            </a:gs>
            <a:gs pos="80000">
              <a:schemeClr val="accent5">
                <a:shade val="93000"/>
                <a:satMod val="130000"/>
              </a:schemeClr>
            </a:gs>
            <a:gs pos="100000">
              <a:schemeClr val="accent5">
                <a:shade val="94000"/>
                <a:satMod val="135000"/>
              </a:schemeClr>
            </a:gs>
          </a:gsLst>
          <a:lin ang="16200000" scaled="0"/>
        </a:gradFill>
        <a:ln w="9525" cap="flat" cmpd="sng" algn="ctr">
          <a:solidFill>
            <a:schemeClr val="accent5">
              <a:shade val="95000"/>
              <a:satMod val="105000"/>
            </a:schemeClr>
          </a:solidFill>
          <a:prstDash val="solid"/>
        </a:ln>
        <a:effectLst>
          <a:outerShdw blurRad="40000" dist="23000" dir="5400000" rotWithShape="0">
            <a:srgbClr val="000000">
              <a:alpha val="35000"/>
            </a:srgbClr>
          </a:outerShdw>
        </a:effectLst>
      </dsp:spPr>
      <dsp:style>
        <a:lnRef idx="1">
          <a:schemeClr val="accent5"/>
        </a:lnRef>
        <a:fillRef idx="3">
          <a:schemeClr val="accent5"/>
        </a:fillRef>
        <a:effectRef idx="2">
          <a:schemeClr val="accent5"/>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tr-TR" sz="1800" b="1" kern="1200" dirty="0" smtClean="0"/>
            <a:t>Çalışan</a:t>
          </a:r>
          <a:endParaRPr lang="tr-TR" sz="1800" b="1" kern="1200" dirty="0"/>
        </a:p>
      </dsp:txBody>
      <dsp:txXfrm>
        <a:off x="2212451" y="1106983"/>
        <a:ext cx="943663" cy="943663"/>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449D79E-20F6-4C22-8219-74089DF7F345}">
      <dsp:nvSpPr>
        <dsp:cNvPr id="0" name=""/>
        <dsp:cNvSpPr/>
      </dsp:nvSpPr>
      <dsp:spPr>
        <a:xfrm>
          <a:off x="139333" y="1966"/>
          <a:ext cx="8436768" cy="1817136"/>
        </a:xfrm>
        <a:prstGeom prst="round2SameRect">
          <a:avLst>
            <a:gd name="adj1" fmla="val 8000"/>
            <a:gd name="adj2" fmla="val 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5400" tIns="76200" rIns="25400" bIns="25400" numCol="1" spcCol="1270" anchor="t" anchorCtr="0">
          <a:noAutofit/>
        </a:bodyPr>
        <a:lstStyle/>
        <a:p>
          <a:pPr marL="228600" lvl="1" indent="-228600" algn="l" defTabSz="889000" rtl="0">
            <a:lnSpc>
              <a:spcPct val="90000"/>
            </a:lnSpc>
            <a:spcBef>
              <a:spcPct val="0"/>
            </a:spcBef>
            <a:spcAft>
              <a:spcPct val="15000"/>
            </a:spcAft>
            <a:buChar char="••"/>
          </a:pPr>
          <a:r>
            <a:rPr lang="tr-TR" sz="2000" b="1" kern="1200" dirty="0" smtClean="0"/>
            <a:t>Alt işveren:</a:t>
          </a:r>
          <a:r>
            <a:rPr lang="tr-TR" sz="2000" kern="1200" dirty="0" smtClean="0"/>
            <a:t> Bir işverenden, işyerinde yürütülen mal veya hizmet üretimine ilişkin yardımcı işlerde veya asıl işin bir bölümünde işletmenin ve işin gereği ile teknolojik nedenlerle uzmanlık gerektiren işlerde iş alan, bu iş için görevlendirdiği işçilerini / çalışanlarını sadece bu işyerinde aldığı işte çalıştıran gerçek veya tüzel kişiyi yahut tüzel kişiliği olmayan kurum ve kuruluşlar. </a:t>
          </a:r>
          <a:endParaRPr lang="en-GB" sz="2000" kern="1200" dirty="0"/>
        </a:p>
      </dsp:txBody>
      <dsp:txXfrm>
        <a:off x="181911" y="44544"/>
        <a:ext cx="8351612" cy="1774558"/>
      </dsp:txXfrm>
    </dsp:sp>
    <dsp:sp modelId="{CE749602-CDC9-4D51-BB6C-3242DC5F88A8}">
      <dsp:nvSpPr>
        <dsp:cNvPr id="0" name=""/>
        <dsp:cNvSpPr/>
      </dsp:nvSpPr>
      <dsp:spPr>
        <a:xfrm>
          <a:off x="139333" y="1868485"/>
          <a:ext cx="8436768" cy="682603"/>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0" rIns="30480" bIns="0" numCol="1" spcCol="1270" anchor="ctr" anchorCtr="0">
          <a:noAutofit/>
        </a:bodyPr>
        <a:lstStyle/>
        <a:p>
          <a:pPr lvl="0" algn="l" defTabSz="1066800" rtl="0">
            <a:lnSpc>
              <a:spcPct val="90000"/>
            </a:lnSpc>
            <a:spcBef>
              <a:spcPct val="0"/>
            </a:spcBef>
            <a:spcAft>
              <a:spcPct val="35000"/>
            </a:spcAft>
          </a:pPr>
          <a:r>
            <a:rPr lang="tr-TR" sz="2400" b="1" kern="1200" dirty="0" smtClean="0"/>
            <a:t>Eğer asıl işveren-alt işveren ilişkisi varsa (M</a:t>
          </a:r>
          <a:r>
            <a:rPr lang="en-GB" sz="2400" b="1" kern="1200" dirty="0" smtClean="0"/>
            <a:t>d.</a:t>
          </a:r>
          <a:r>
            <a:rPr lang="tr-TR" sz="2400" b="1" kern="1200" dirty="0" smtClean="0"/>
            <a:t>4)</a:t>
          </a:r>
          <a:endParaRPr lang="en-GB" sz="2400" kern="1200" dirty="0"/>
        </a:p>
      </dsp:txBody>
      <dsp:txXfrm>
        <a:off x="139333" y="1868485"/>
        <a:ext cx="5941386" cy="682603"/>
      </dsp:txXfrm>
    </dsp:sp>
    <dsp:sp modelId="{5A6F1F52-26F4-44B1-AEA1-7F7E2A4ACC4E}">
      <dsp:nvSpPr>
        <dsp:cNvPr id="0" name=""/>
        <dsp:cNvSpPr/>
      </dsp:nvSpPr>
      <dsp:spPr>
        <a:xfrm>
          <a:off x="7643866" y="1945182"/>
          <a:ext cx="851997" cy="851997"/>
        </a:xfrm>
        <a:prstGeom prst="ellipse">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457020C-38C0-45B6-B7D6-A6DDD0687506}">
      <dsp:nvSpPr>
        <dsp:cNvPr id="0" name=""/>
        <dsp:cNvSpPr/>
      </dsp:nvSpPr>
      <dsp:spPr>
        <a:xfrm>
          <a:off x="5771905" y="2811130"/>
          <a:ext cx="254573" cy="672628"/>
        </a:xfrm>
        <a:custGeom>
          <a:avLst/>
          <a:gdLst/>
          <a:ahLst/>
          <a:cxnLst/>
          <a:rect l="0" t="0" r="0" b="0"/>
          <a:pathLst>
            <a:path>
              <a:moveTo>
                <a:pt x="0" y="0"/>
              </a:moveTo>
              <a:lnTo>
                <a:pt x="0" y="672628"/>
              </a:lnTo>
              <a:lnTo>
                <a:pt x="254573" y="672628"/>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49782A0-466C-4B3F-891F-A0160A0342C3}">
      <dsp:nvSpPr>
        <dsp:cNvPr id="0" name=""/>
        <dsp:cNvSpPr/>
      </dsp:nvSpPr>
      <dsp:spPr>
        <a:xfrm>
          <a:off x="4025602" y="1731254"/>
          <a:ext cx="2425166" cy="348757"/>
        </a:xfrm>
        <a:custGeom>
          <a:avLst/>
          <a:gdLst/>
          <a:ahLst/>
          <a:cxnLst/>
          <a:rect l="0" t="0" r="0" b="0"/>
          <a:pathLst>
            <a:path>
              <a:moveTo>
                <a:pt x="0" y="0"/>
              </a:moveTo>
              <a:lnTo>
                <a:pt x="0" y="195223"/>
              </a:lnTo>
              <a:lnTo>
                <a:pt x="2425166" y="195223"/>
              </a:lnTo>
              <a:lnTo>
                <a:pt x="2425166" y="348757"/>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E595247-1ADC-44F3-B674-DFE48F782EC5}">
      <dsp:nvSpPr>
        <dsp:cNvPr id="0" name=""/>
        <dsp:cNvSpPr/>
      </dsp:nvSpPr>
      <dsp:spPr>
        <a:xfrm>
          <a:off x="3353176" y="2811130"/>
          <a:ext cx="240010" cy="2749004"/>
        </a:xfrm>
        <a:custGeom>
          <a:avLst/>
          <a:gdLst/>
          <a:ahLst/>
          <a:cxnLst/>
          <a:rect l="0" t="0" r="0" b="0"/>
          <a:pathLst>
            <a:path>
              <a:moveTo>
                <a:pt x="0" y="0"/>
              </a:moveTo>
              <a:lnTo>
                <a:pt x="0" y="2749004"/>
              </a:lnTo>
              <a:lnTo>
                <a:pt x="240010" y="2749004"/>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59DB0A3-91A0-455E-8D28-CBBE1D5828D3}">
      <dsp:nvSpPr>
        <dsp:cNvPr id="0" name=""/>
        <dsp:cNvSpPr/>
      </dsp:nvSpPr>
      <dsp:spPr>
        <a:xfrm>
          <a:off x="3353176" y="2811130"/>
          <a:ext cx="240010" cy="1710816"/>
        </a:xfrm>
        <a:custGeom>
          <a:avLst/>
          <a:gdLst/>
          <a:ahLst/>
          <a:cxnLst/>
          <a:rect l="0" t="0" r="0" b="0"/>
          <a:pathLst>
            <a:path>
              <a:moveTo>
                <a:pt x="0" y="0"/>
              </a:moveTo>
              <a:lnTo>
                <a:pt x="0" y="1710816"/>
              </a:lnTo>
              <a:lnTo>
                <a:pt x="240010" y="1710816"/>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48B809A-14F9-4E6C-88F1-E5E139FA4BE2}">
      <dsp:nvSpPr>
        <dsp:cNvPr id="0" name=""/>
        <dsp:cNvSpPr/>
      </dsp:nvSpPr>
      <dsp:spPr>
        <a:xfrm>
          <a:off x="3353176" y="2811130"/>
          <a:ext cx="240010" cy="672628"/>
        </a:xfrm>
        <a:custGeom>
          <a:avLst/>
          <a:gdLst/>
          <a:ahLst/>
          <a:cxnLst/>
          <a:rect l="0" t="0" r="0" b="0"/>
          <a:pathLst>
            <a:path>
              <a:moveTo>
                <a:pt x="0" y="0"/>
              </a:moveTo>
              <a:lnTo>
                <a:pt x="0" y="672628"/>
              </a:lnTo>
              <a:lnTo>
                <a:pt x="240010" y="672628"/>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3EDAC00-C1FC-4802-BFA6-F34DE8E2EC9F}">
      <dsp:nvSpPr>
        <dsp:cNvPr id="0" name=""/>
        <dsp:cNvSpPr/>
      </dsp:nvSpPr>
      <dsp:spPr>
        <a:xfrm>
          <a:off x="3947482" y="1731254"/>
          <a:ext cx="91440" cy="348757"/>
        </a:xfrm>
        <a:custGeom>
          <a:avLst/>
          <a:gdLst/>
          <a:ahLst/>
          <a:cxnLst/>
          <a:rect l="0" t="0" r="0" b="0"/>
          <a:pathLst>
            <a:path>
              <a:moveTo>
                <a:pt x="78119" y="0"/>
              </a:moveTo>
              <a:lnTo>
                <a:pt x="78119" y="195223"/>
              </a:lnTo>
              <a:lnTo>
                <a:pt x="45720" y="195223"/>
              </a:lnTo>
              <a:lnTo>
                <a:pt x="45720" y="348757"/>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5599394-E66B-4F06-BFE2-ED65D98BBCB2}">
      <dsp:nvSpPr>
        <dsp:cNvPr id="0" name=""/>
        <dsp:cNvSpPr/>
      </dsp:nvSpPr>
      <dsp:spPr>
        <a:xfrm>
          <a:off x="259462" y="2811130"/>
          <a:ext cx="219335" cy="1823971"/>
        </a:xfrm>
        <a:custGeom>
          <a:avLst/>
          <a:gdLst/>
          <a:ahLst/>
          <a:cxnLst/>
          <a:rect l="0" t="0" r="0" b="0"/>
          <a:pathLst>
            <a:path>
              <a:moveTo>
                <a:pt x="0" y="0"/>
              </a:moveTo>
              <a:lnTo>
                <a:pt x="0" y="1823971"/>
              </a:lnTo>
              <a:lnTo>
                <a:pt x="219335" y="1823971"/>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3A12933-6833-40FB-9A52-6E46BB35A852}">
      <dsp:nvSpPr>
        <dsp:cNvPr id="0" name=""/>
        <dsp:cNvSpPr/>
      </dsp:nvSpPr>
      <dsp:spPr>
        <a:xfrm>
          <a:off x="259462" y="2811130"/>
          <a:ext cx="219335" cy="672628"/>
        </a:xfrm>
        <a:custGeom>
          <a:avLst/>
          <a:gdLst/>
          <a:ahLst/>
          <a:cxnLst/>
          <a:rect l="0" t="0" r="0" b="0"/>
          <a:pathLst>
            <a:path>
              <a:moveTo>
                <a:pt x="0" y="0"/>
              </a:moveTo>
              <a:lnTo>
                <a:pt x="0" y="672628"/>
              </a:lnTo>
              <a:lnTo>
                <a:pt x="219335" y="672628"/>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BE3F771-6CE8-4245-8433-FD2D4D82E376}">
      <dsp:nvSpPr>
        <dsp:cNvPr id="0" name=""/>
        <dsp:cNvSpPr/>
      </dsp:nvSpPr>
      <dsp:spPr>
        <a:xfrm>
          <a:off x="844357" y="1731254"/>
          <a:ext cx="3181245" cy="348757"/>
        </a:xfrm>
        <a:custGeom>
          <a:avLst/>
          <a:gdLst/>
          <a:ahLst/>
          <a:cxnLst/>
          <a:rect l="0" t="0" r="0" b="0"/>
          <a:pathLst>
            <a:path>
              <a:moveTo>
                <a:pt x="3181245" y="0"/>
              </a:moveTo>
              <a:lnTo>
                <a:pt x="3181245" y="195223"/>
              </a:lnTo>
              <a:lnTo>
                <a:pt x="0" y="195223"/>
              </a:lnTo>
              <a:lnTo>
                <a:pt x="0" y="348757"/>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7D78F75-61B8-4DA9-BA8E-24BD38C2235F}">
      <dsp:nvSpPr>
        <dsp:cNvPr id="0" name=""/>
        <dsp:cNvSpPr/>
      </dsp:nvSpPr>
      <dsp:spPr>
        <a:xfrm>
          <a:off x="3979882" y="734754"/>
          <a:ext cx="91440" cy="265381"/>
        </a:xfrm>
        <a:custGeom>
          <a:avLst/>
          <a:gdLst/>
          <a:ahLst/>
          <a:cxnLst/>
          <a:rect l="0" t="0" r="0" b="0"/>
          <a:pathLst>
            <a:path>
              <a:moveTo>
                <a:pt x="66951" y="0"/>
              </a:moveTo>
              <a:lnTo>
                <a:pt x="66951" y="111846"/>
              </a:lnTo>
              <a:lnTo>
                <a:pt x="45720" y="111846"/>
              </a:lnTo>
              <a:lnTo>
                <a:pt x="45720" y="265381"/>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0A9B27B-C939-4DA2-9E82-75C41C9C0ED8}">
      <dsp:nvSpPr>
        <dsp:cNvPr id="0" name=""/>
        <dsp:cNvSpPr/>
      </dsp:nvSpPr>
      <dsp:spPr>
        <a:xfrm>
          <a:off x="2878719" y="3636"/>
          <a:ext cx="2336229" cy="731118"/>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tr-TR" sz="1800" b="1" kern="1200" dirty="0" smtClean="0"/>
            <a:t>Milli Eğitim Bakanlığı</a:t>
          </a:r>
          <a:endParaRPr lang="tr-TR" sz="1800" b="1" kern="1200" dirty="0"/>
        </a:p>
      </dsp:txBody>
      <dsp:txXfrm>
        <a:off x="2878719" y="3636"/>
        <a:ext cx="2336229" cy="731118"/>
      </dsp:txXfrm>
    </dsp:sp>
    <dsp:sp modelId="{0E603168-753D-4BC2-934F-8BA6D7ED7CB5}">
      <dsp:nvSpPr>
        <dsp:cNvPr id="0" name=""/>
        <dsp:cNvSpPr/>
      </dsp:nvSpPr>
      <dsp:spPr>
        <a:xfrm>
          <a:off x="2500292" y="1000135"/>
          <a:ext cx="3050619" cy="731118"/>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tr-TR" sz="1800" b="1" kern="1200" dirty="0" smtClean="0"/>
            <a:t>İl Milli Eğitim Müdürlüğü</a:t>
          </a:r>
          <a:endParaRPr lang="tr-TR" sz="1800" b="1" kern="1200" dirty="0"/>
        </a:p>
      </dsp:txBody>
      <dsp:txXfrm>
        <a:off x="2500292" y="1000135"/>
        <a:ext cx="3050619" cy="731118"/>
      </dsp:txXfrm>
    </dsp:sp>
    <dsp:sp modelId="{D10DCF8F-54BA-4802-950C-D3E7221C8DA9}">
      <dsp:nvSpPr>
        <dsp:cNvPr id="0" name=""/>
        <dsp:cNvSpPr/>
      </dsp:nvSpPr>
      <dsp:spPr>
        <a:xfrm>
          <a:off x="113239" y="2080012"/>
          <a:ext cx="1462236" cy="731118"/>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tr-TR" sz="1600" b="1" kern="1200" dirty="0" smtClean="0"/>
            <a:t>Taşeron İşletmeler</a:t>
          </a:r>
          <a:endParaRPr lang="tr-TR" sz="1600" b="1" kern="1200" dirty="0"/>
        </a:p>
      </dsp:txBody>
      <dsp:txXfrm>
        <a:off x="113239" y="2080012"/>
        <a:ext cx="1462236" cy="731118"/>
      </dsp:txXfrm>
    </dsp:sp>
    <dsp:sp modelId="{CE65D298-EBAA-4079-9BA9-12C58E83A4FB}">
      <dsp:nvSpPr>
        <dsp:cNvPr id="0" name=""/>
        <dsp:cNvSpPr/>
      </dsp:nvSpPr>
      <dsp:spPr>
        <a:xfrm>
          <a:off x="478798" y="3118199"/>
          <a:ext cx="2185414" cy="731118"/>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tr-TR" sz="1800" b="1" kern="1200" dirty="0" smtClean="0"/>
            <a:t>Kantin İşletmeleri</a:t>
          </a:r>
          <a:endParaRPr lang="tr-TR" sz="1800" b="1" kern="1200" dirty="0"/>
        </a:p>
      </dsp:txBody>
      <dsp:txXfrm>
        <a:off x="478798" y="3118199"/>
        <a:ext cx="2185414" cy="731118"/>
      </dsp:txXfrm>
    </dsp:sp>
    <dsp:sp modelId="{89B35FB6-C216-4945-BC6F-02357024F1F0}">
      <dsp:nvSpPr>
        <dsp:cNvPr id="0" name=""/>
        <dsp:cNvSpPr/>
      </dsp:nvSpPr>
      <dsp:spPr>
        <a:xfrm>
          <a:off x="478798" y="4156387"/>
          <a:ext cx="2807318" cy="957428"/>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tr-TR" sz="1800" b="1" kern="1200" dirty="0" smtClean="0"/>
            <a:t>Hizmet ve Yapım İşi İhale Edilen İşletmeler (Okul Yapımı, Taşıma Hizmeti, Temizlik Hizmeti)</a:t>
          </a:r>
          <a:endParaRPr lang="tr-TR" sz="1800" b="1" kern="1200" dirty="0"/>
        </a:p>
      </dsp:txBody>
      <dsp:txXfrm>
        <a:off x="478798" y="4156387"/>
        <a:ext cx="2807318" cy="957428"/>
      </dsp:txXfrm>
    </dsp:sp>
    <dsp:sp modelId="{063C8C3A-7FD3-4803-BB1A-07CC7C4E2EF1}">
      <dsp:nvSpPr>
        <dsp:cNvPr id="0" name=""/>
        <dsp:cNvSpPr/>
      </dsp:nvSpPr>
      <dsp:spPr>
        <a:xfrm>
          <a:off x="3193169" y="2080012"/>
          <a:ext cx="1600066" cy="731118"/>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tr-TR" sz="1800" b="1" kern="1200" dirty="0" smtClean="0"/>
            <a:t>İlçe Milli Eğitim Müdürlüğü</a:t>
          </a:r>
          <a:endParaRPr lang="tr-TR" sz="1800" b="1" kern="1200" dirty="0"/>
        </a:p>
      </dsp:txBody>
      <dsp:txXfrm>
        <a:off x="3193169" y="2080012"/>
        <a:ext cx="1600066" cy="731118"/>
      </dsp:txXfrm>
    </dsp:sp>
    <dsp:sp modelId="{DDCC5CCD-AFF8-4CD0-8BD1-5E6573ABA8C7}">
      <dsp:nvSpPr>
        <dsp:cNvPr id="0" name=""/>
        <dsp:cNvSpPr/>
      </dsp:nvSpPr>
      <dsp:spPr>
        <a:xfrm>
          <a:off x="3593186" y="3118199"/>
          <a:ext cx="2126223" cy="731118"/>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tr-TR" sz="1800" b="1" kern="1200" dirty="0" smtClean="0"/>
            <a:t>Okul Kurum Müdürlükleri</a:t>
          </a:r>
          <a:endParaRPr lang="tr-TR" sz="1800" b="1" kern="1200" dirty="0"/>
        </a:p>
      </dsp:txBody>
      <dsp:txXfrm>
        <a:off x="3593186" y="3118199"/>
        <a:ext cx="2126223" cy="731118"/>
      </dsp:txXfrm>
    </dsp:sp>
    <dsp:sp modelId="{0630FBC1-870B-4900-9646-64FE6A55E5AF}">
      <dsp:nvSpPr>
        <dsp:cNvPr id="0" name=""/>
        <dsp:cNvSpPr/>
      </dsp:nvSpPr>
      <dsp:spPr>
        <a:xfrm>
          <a:off x="3593186" y="4156387"/>
          <a:ext cx="2462362" cy="731118"/>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tr-TR" sz="1800" b="1" kern="1200" dirty="0" smtClean="0"/>
            <a:t>Kantin İşletmeleri</a:t>
          </a:r>
          <a:endParaRPr lang="tr-TR" sz="1800" b="1" kern="1200" dirty="0"/>
        </a:p>
      </dsp:txBody>
      <dsp:txXfrm>
        <a:off x="3593186" y="4156387"/>
        <a:ext cx="2462362" cy="731118"/>
      </dsp:txXfrm>
    </dsp:sp>
    <dsp:sp modelId="{0B96D4AD-5ADD-458F-A12D-ECA8340357A7}">
      <dsp:nvSpPr>
        <dsp:cNvPr id="0" name=""/>
        <dsp:cNvSpPr/>
      </dsp:nvSpPr>
      <dsp:spPr>
        <a:xfrm>
          <a:off x="3593186" y="5194575"/>
          <a:ext cx="3117531" cy="731118"/>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tr-TR" sz="1800" b="1" kern="1200" dirty="0" smtClean="0"/>
            <a:t>Hizmet ve Yapım İşi İhale Edilen İşletmeler (Okul Yapımı, Taşıma Hizmeti, Temizlik Hizmeti)</a:t>
          </a:r>
          <a:endParaRPr lang="tr-TR" sz="1800" b="1" kern="1200" dirty="0"/>
        </a:p>
      </dsp:txBody>
      <dsp:txXfrm>
        <a:off x="3593186" y="5194575"/>
        <a:ext cx="3117531" cy="731118"/>
      </dsp:txXfrm>
    </dsp:sp>
    <dsp:sp modelId="{34075782-221F-46F3-987C-98D1F9AA6C4D}">
      <dsp:nvSpPr>
        <dsp:cNvPr id="0" name=""/>
        <dsp:cNvSpPr/>
      </dsp:nvSpPr>
      <dsp:spPr>
        <a:xfrm>
          <a:off x="5602189" y="2080012"/>
          <a:ext cx="1697159" cy="731118"/>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tr-TR" sz="1600" b="1" kern="1200" dirty="0" smtClean="0"/>
            <a:t>Merkeze Bağlı Okul Kurum Müdürlükleri</a:t>
          </a:r>
          <a:endParaRPr lang="tr-TR" sz="1600" b="1" kern="1200" dirty="0"/>
        </a:p>
      </dsp:txBody>
      <dsp:txXfrm>
        <a:off x="5602189" y="2080012"/>
        <a:ext cx="1697159" cy="731118"/>
      </dsp:txXfrm>
    </dsp:sp>
    <dsp:sp modelId="{DD9D3B71-B220-4454-84E9-26D1E1272AD0}">
      <dsp:nvSpPr>
        <dsp:cNvPr id="0" name=""/>
        <dsp:cNvSpPr/>
      </dsp:nvSpPr>
      <dsp:spPr>
        <a:xfrm>
          <a:off x="6026479" y="3118199"/>
          <a:ext cx="3004281" cy="731118"/>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tr-TR" sz="1600" b="1" kern="1200" dirty="0" smtClean="0"/>
            <a:t>Hizmet ve Yapım İşi İhale Edilen İşletmeler (Pansiyon Temizlik Hizmeti, Yemek Pişirme Hizmeti)</a:t>
          </a:r>
          <a:endParaRPr lang="tr-TR" sz="1600" b="1" kern="1200" dirty="0"/>
        </a:p>
      </dsp:txBody>
      <dsp:txXfrm>
        <a:off x="6026479" y="3118199"/>
        <a:ext cx="3004281" cy="731118"/>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CA9ADC7-3CA3-40FF-8480-69A56A284435}">
      <dsp:nvSpPr>
        <dsp:cNvPr id="0" name=""/>
        <dsp:cNvSpPr/>
      </dsp:nvSpPr>
      <dsp:spPr>
        <a:xfrm>
          <a:off x="0" y="0"/>
          <a:ext cx="7848600" cy="916595"/>
        </a:xfrm>
        <a:prstGeom prst="roundRect">
          <a:avLst>
            <a:gd name="adj" fmla="val 10000"/>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10490" tIns="110490" rIns="110490" bIns="110490" numCol="1" spcCol="1270" anchor="ctr" anchorCtr="0">
          <a:noAutofit/>
        </a:bodyPr>
        <a:lstStyle/>
        <a:p>
          <a:pPr lvl="0" algn="l" defTabSz="1289050">
            <a:lnSpc>
              <a:spcPct val="90000"/>
            </a:lnSpc>
            <a:spcBef>
              <a:spcPct val="0"/>
            </a:spcBef>
            <a:spcAft>
              <a:spcPct val="35000"/>
            </a:spcAft>
          </a:pPr>
          <a:r>
            <a:rPr lang="tr-TR" sz="2900" kern="1200" dirty="0" smtClean="0"/>
            <a:t>İSG Uzmanı ve İşyeri Hekimi</a:t>
          </a:r>
          <a:endParaRPr lang="tr-TR" sz="2900" kern="1200" dirty="0"/>
        </a:p>
      </dsp:txBody>
      <dsp:txXfrm>
        <a:off x="1661379" y="0"/>
        <a:ext cx="6187220" cy="916595"/>
      </dsp:txXfrm>
    </dsp:sp>
    <dsp:sp modelId="{4AFEEED2-11ED-4DBF-AB84-290BD8594A01}">
      <dsp:nvSpPr>
        <dsp:cNvPr id="0" name=""/>
        <dsp:cNvSpPr/>
      </dsp:nvSpPr>
      <dsp:spPr>
        <a:xfrm>
          <a:off x="91659" y="91659"/>
          <a:ext cx="1569720" cy="733276"/>
        </a:xfrm>
        <a:prstGeom prst="roundRect">
          <a:avLst>
            <a:gd name="adj" fmla="val 10000"/>
          </a:avLst>
        </a:prstGeom>
        <a:blipFill dpi="0" rotWithShape="1">
          <a:blip xmlns:r="http://schemas.openxmlformats.org/officeDocument/2006/relationships" r:embed="rId1">
            <a:extLst/>
          </a:blip>
          <a:srcRect/>
          <a:stretch>
            <a:fillRect t="-15000" b="-15000"/>
          </a:stretch>
        </a:blipFill>
        <a:ln>
          <a:noFill/>
        </a:ln>
        <a:effectLst>
          <a:outerShdw blurRad="40000" dist="23000" dir="5400000" rotWithShape="0">
            <a:srgbClr val="000000">
              <a:alpha val="35000"/>
            </a:srgbClr>
          </a:outerShdw>
        </a:effectLst>
        <a:scene3d>
          <a:camera prst="orthographicFront"/>
          <a:lightRig rig="flat" dir="t"/>
        </a:scene3d>
        <a:sp3d z="127000" prstMaterial="plastic">
          <a:bevelT w="88900" h="88900"/>
          <a:bevelB w="88900" h="31750" prst="angle"/>
        </a:sp3d>
      </dsp:spPr>
      <dsp:style>
        <a:lnRef idx="0">
          <a:scrgbClr r="0" g="0" b="0"/>
        </a:lnRef>
        <a:fillRef idx="3">
          <a:scrgbClr r="0" g="0" b="0"/>
        </a:fillRef>
        <a:effectRef idx="2">
          <a:scrgbClr r="0" g="0" b="0"/>
        </a:effectRef>
        <a:fontRef idx="minor"/>
      </dsp:style>
    </dsp:sp>
    <dsp:sp modelId="{3E859B2B-8412-4457-93D2-5744B3524D7E}">
      <dsp:nvSpPr>
        <dsp:cNvPr id="0" name=""/>
        <dsp:cNvSpPr/>
      </dsp:nvSpPr>
      <dsp:spPr>
        <a:xfrm>
          <a:off x="0" y="1008254"/>
          <a:ext cx="7848600" cy="916595"/>
        </a:xfrm>
        <a:prstGeom prst="roundRect">
          <a:avLst>
            <a:gd name="adj" fmla="val 10000"/>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10490" tIns="110490" rIns="110490" bIns="110490" numCol="1" spcCol="1270" anchor="ctr" anchorCtr="0">
          <a:noAutofit/>
        </a:bodyPr>
        <a:lstStyle/>
        <a:p>
          <a:pPr lvl="0" algn="l" defTabSz="1289050">
            <a:lnSpc>
              <a:spcPct val="90000"/>
            </a:lnSpc>
            <a:spcBef>
              <a:spcPct val="0"/>
            </a:spcBef>
            <a:spcAft>
              <a:spcPct val="35000"/>
            </a:spcAft>
          </a:pPr>
          <a:r>
            <a:rPr lang="tr-TR" sz="2900" kern="1200" dirty="0" smtClean="0"/>
            <a:t>İşveren veya İşveren Vekili</a:t>
          </a:r>
          <a:endParaRPr lang="tr-TR" sz="2900" kern="1200" dirty="0"/>
        </a:p>
      </dsp:txBody>
      <dsp:txXfrm>
        <a:off x="1661379" y="1008254"/>
        <a:ext cx="6187220" cy="916595"/>
      </dsp:txXfrm>
    </dsp:sp>
    <dsp:sp modelId="{86BEF57C-4531-4952-BCA0-D927FDA34A70}">
      <dsp:nvSpPr>
        <dsp:cNvPr id="0" name=""/>
        <dsp:cNvSpPr/>
      </dsp:nvSpPr>
      <dsp:spPr>
        <a:xfrm>
          <a:off x="91659" y="1099914"/>
          <a:ext cx="1569720" cy="733276"/>
        </a:xfrm>
        <a:prstGeom prst="roundRect">
          <a:avLst>
            <a:gd name="adj" fmla="val 10000"/>
          </a:avLst>
        </a:prstGeom>
        <a:blipFill>
          <a:blip xmlns:r="http://schemas.openxmlformats.org/officeDocument/2006/relationships" r:embed="rId2">
            <a:extLst/>
          </a:blip>
          <a:srcRect/>
          <a:stretch>
            <a:fillRect t="-57000" b="-57000"/>
          </a:stretch>
        </a:blipFill>
        <a:ln>
          <a:noFill/>
        </a:ln>
        <a:effectLst>
          <a:outerShdw blurRad="40000" dist="23000" dir="5400000" rotWithShape="0">
            <a:srgbClr val="000000">
              <a:alpha val="35000"/>
            </a:srgbClr>
          </a:outerShdw>
        </a:effectLst>
        <a:scene3d>
          <a:camera prst="orthographicFront"/>
          <a:lightRig rig="flat" dir="t"/>
        </a:scene3d>
        <a:sp3d z="127000" prstMaterial="plastic">
          <a:bevelT w="88900" h="88900"/>
          <a:bevelB w="88900" h="31750" prst="angle"/>
        </a:sp3d>
      </dsp:spPr>
      <dsp:style>
        <a:lnRef idx="0">
          <a:scrgbClr r="0" g="0" b="0"/>
        </a:lnRef>
        <a:fillRef idx="3">
          <a:scrgbClr r="0" g="0" b="0"/>
        </a:fillRef>
        <a:effectRef idx="2">
          <a:scrgbClr r="0" g="0" b="0"/>
        </a:effectRef>
        <a:fontRef idx="minor"/>
      </dsp:style>
    </dsp:sp>
    <dsp:sp modelId="{9EB60AE1-ECC4-4C85-AE8E-CFCE00042663}">
      <dsp:nvSpPr>
        <dsp:cNvPr id="0" name=""/>
        <dsp:cNvSpPr/>
      </dsp:nvSpPr>
      <dsp:spPr>
        <a:xfrm>
          <a:off x="0" y="2016509"/>
          <a:ext cx="7848600" cy="916595"/>
        </a:xfrm>
        <a:prstGeom prst="roundRect">
          <a:avLst>
            <a:gd name="adj" fmla="val 10000"/>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10490" tIns="110490" rIns="110490" bIns="110490" numCol="1" spcCol="1270" anchor="ctr" anchorCtr="0">
          <a:noAutofit/>
        </a:bodyPr>
        <a:lstStyle/>
        <a:p>
          <a:pPr lvl="0" algn="l" defTabSz="1289050">
            <a:lnSpc>
              <a:spcPct val="90000"/>
            </a:lnSpc>
            <a:spcBef>
              <a:spcPct val="0"/>
            </a:spcBef>
            <a:spcAft>
              <a:spcPct val="35000"/>
            </a:spcAft>
          </a:pPr>
          <a:r>
            <a:rPr lang="tr-TR" sz="2900" kern="1200" dirty="0" smtClean="0"/>
            <a:t>Çalışan Temsilcileri</a:t>
          </a:r>
          <a:endParaRPr lang="tr-TR" sz="2900" kern="1200" dirty="0"/>
        </a:p>
      </dsp:txBody>
      <dsp:txXfrm>
        <a:off x="1661379" y="2016509"/>
        <a:ext cx="6187220" cy="916595"/>
      </dsp:txXfrm>
    </dsp:sp>
    <dsp:sp modelId="{C01764DE-3CEC-463D-9F7C-4FCE635BD631}">
      <dsp:nvSpPr>
        <dsp:cNvPr id="0" name=""/>
        <dsp:cNvSpPr/>
      </dsp:nvSpPr>
      <dsp:spPr>
        <a:xfrm>
          <a:off x="91659" y="2108168"/>
          <a:ext cx="1569720" cy="733276"/>
        </a:xfrm>
        <a:prstGeom prst="roundRect">
          <a:avLst>
            <a:gd name="adj" fmla="val 10000"/>
          </a:avLst>
        </a:prstGeom>
        <a:blipFill>
          <a:blip xmlns:r="http://schemas.openxmlformats.org/officeDocument/2006/relationships" r:embed="rId3">
            <a:extLst/>
          </a:blip>
          <a:srcRect/>
          <a:stretch>
            <a:fillRect t="-57000" b="-57000"/>
          </a:stretch>
        </a:blipFill>
        <a:ln>
          <a:noFill/>
        </a:ln>
        <a:effectLst>
          <a:outerShdw blurRad="40000" dist="23000" dir="5400000" rotWithShape="0">
            <a:srgbClr val="000000">
              <a:alpha val="35000"/>
            </a:srgbClr>
          </a:outerShdw>
        </a:effectLst>
        <a:scene3d>
          <a:camera prst="orthographicFront"/>
          <a:lightRig rig="flat" dir="t"/>
        </a:scene3d>
        <a:sp3d z="127000" prstMaterial="plastic">
          <a:bevelT w="88900" h="88900"/>
          <a:bevelB w="88900" h="31750" prst="angle"/>
        </a:sp3d>
      </dsp:spPr>
      <dsp:style>
        <a:lnRef idx="0">
          <a:scrgbClr r="0" g="0" b="0"/>
        </a:lnRef>
        <a:fillRef idx="3">
          <a:scrgbClr r="0" g="0" b="0"/>
        </a:fillRef>
        <a:effectRef idx="2">
          <a:scrgbClr r="0" g="0" b="0"/>
        </a:effectRef>
        <a:fontRef idx="minor"/>
      </dsp:style>
    </dsp:sp>
    <dsp:sp modelId="{CEB794E5-1BBF-48CE-9BF7-43731CB013DA}">
      <dsp:nvSpPr>
        <dsp:cNvPr id="0" name=""/>
        <dsp:cNvSpPr/>
      </dsp:nvSpPr>
      <dsp:spPr>
        <a:xfrm>
          <a:off x="0" y="3024764"/>
          <a:ext cx="7848600" cy="916595"/>
        </a:xfrm>
        <a:prstGeom prst="roundRect">
          <a:avLst>
            <a:gd name="adj" fmla="val 10000"/>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10490" tIns="110490" rIns="110490" bIns="110490" numCol="1" spcCol="1270" anchor="ctr" anchorCtr="0">
          <a:noAutofit/>
        </a:bodyPr>
        <a:lstStyle/>
        <a:p>
          <a:pPr lvl="0" algn="l" defTabSz="1289050">
            <a:lnSpc>
              <a:spcPct val="90000"/>
            </a:lnSpc>
            <a:spcBef>
              <a:spcPct val="0"/>
            </a:spcBef>
            <a:spcAft>
              <a:spcPct val="35000"/>
            </a:spcAft>
          </a:pPr>
          <a:r>
            <a:rPr lang="tr-TR" sz="2900" kern="1200" dirty="0" smtClean="0"/>
            <a:t>Destek Elemanları</a:t>
          </a:r>
          <a:endParaRPr lang="tr-TR" sz="2900" kern="1200" dirty="0"/>
        </a:p>
      </dsp:txBody>
      <dsp:txXfrm>
        <a:off x="1661379" y="3024764"/>
        <a:ext cx="6187220" cy="916595"/>
      </dsp:txXfrm>
    </dsp:sp>
    <dsp:sp modelId="{42F61BB2-E714-472C-B8FF-66D3EEDBF42E}">
      <dsp:nvSpPr>
        <dsp:cNvPr id="0" name=""/>
        <dsp:cNvSpPr/>
      </dsp:nvSpPr>
      <dsp:spPr>
        <a:xfrm>
          <a:off x="91659" y="3116423"/>
          <a:ext cx="1569720" cy="733276"/>
        </a:xfrm>
        <a:prstGeom prst="roundRect">
          <a:avLst>
            <a:gd name="adj" fmla="val 10000"/>
          </a:avLst>
        </a:prstGeom>
        <a:blipFill>
          <a:blip xmlns:r="http://schemas.openxmlformats.org/officeDocument/2006/relationships" r:embed="rId4">
            <a:extLst/>
          </a:blip>
          <a:srcRect/>
          <a:stretch>
            <a:fillRect t="-57000" b="-57000"/>
          </a:stretch>
        </a:blipFill>
        <a:ln>
          <a:noFill/>
        </a:ln>
        <a:effectLst>
          <a:outerShdw blurRad="40000" dist="23000" dir="5400000" rotWithShape="0">
            <a:srgbClr val="000000">
              <a:alpha val="35000"/>
            </a:srgbClr>
          </a:outerShdw>
        </a:effectLst>
        <a:scene3d>
          <a:camera prst="orthographicFront"/>
          <a:lightRig rig="flat" dir="t"/>
        </a:scene3d>
        <a:sp3d z="127000" prstMaterial="plastic">
          <a:bevelT w="88900" h="88900"/>
          <a:bevelB w="88900" h="31750" prst="angle"/>
        </a:sp3d>
      </dsp:spPr>
      <dsp:style>
        <a:lnRef idx="0">
          <a:scrgbClr r="0" g="0" b="0"/>
        </a:lnRef>
        <a:fillRef idx="3">
          <a:scrgbClr r="0" g="0" b="0"/>
        </a:fillRef>
        <a:effectRef idx="2">
          <a:scrgbClr r="0" g="0" b="0"/>
        </a:effectRef>
        <a:fontRef idx="minor"/>
      </dsp:style>
    </dsp:sp>
    <dsp:sp modelId="{B3FB1665-20D9-422D-AEFC-A9841A31B960}">
      <dsp:nvSpPr>
        <dsp:cNvPr id="0" name=""/>
        <dsp:cNvSpPr/>
      </dsp:nvSpPr>
      <dsp:spPr>
        <a:xfrm>
          <a:off x="0" y="4033018"/>
          <a:ext cx="7848600" cy="916595"/>
        </a:xfrm>
        <a:prstGeom prst="roundRect">
          <a:avLst>
            <a:gd name="adj" fmla="val 10000"/>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10490" tIns="110490" rIns="110490" bIns="110490" numCol="1" spcCol="1270" anchor="ctr" anchorCtr="0">
          <a:noAutofit/>
        </a:bodyPr>
        <a:lstStyle/>
        <a:p>
          <a:pPr lvl="0" algn="l" defTabSz="1289050">
            <a:lnSpc>
              <a:spcPct val="90000"/>
            </a:lnSpc>
            <a:spcBef>
              <a:spcPct val="0"/>
            </a:spcBef>
            <a:spcAft>
              <a:spcPct val="35000"/>
            </a:spcAft>
          </a:pPr>
          <a:r>
            <a:rPr lang="tr-TR" sz="2900" kern="1200" dirty="0" smtClean="0"/>
            <a:t>Riskler Konusunda Bilgi Sahibi Çalışanlar </a:t>
          </a:r>
          <a:endParaRPr lang="tr-TR" sz="2900" kern="1200" dirty="0"/>
        </a:p>
      </dsp:txBody>
      <dsp:txXfrm>
        <a:off x="1661379" y="4033018"/>
        <a:ext cx="6187220" cy="916595"/>
      </dsp:txXfrm>
    </dsp:sp>
    <dsp:sp modelId="{F77A0A5F-7270-44CD-88E8-35E63842C8BD}">
      <dsp:nvSpPr>
        <dsp:cNvPr id="0" name=""/>
        <dsp:cNvSpPr/>
      </dsp:nvSpPr>
      <dsp:spPr>
        <a:xfrm>
          <a:off x="91659" y="4124678"/>
          <a:ext cx="1569720" cy="733276"/>
        </a:xfrm>
        <a:prstGeom prst="roundRect">
          <a:avLst>
            <a:gd name="adj" fmla="val 10000"/>
          </a:avLst>
        </a:prstGeom>
        <a:blipFill>
          <a:blip xmlns:r="http://schemas.openxmlformats.org/officeDocument/2006/relationships" r:embed="rId5">
            <a:extLst/>
          </a:blip>
          <a:srcRect/>
          <a:stretch>
            <a:fillRect t="-57000" b="-57000"/>
          </a:stretch>
        </a:blipFill>
        <a:ln>
          <a:noFill/>
        </a:ln>
        <a:effectLst>
          <a:outerShdw blurRad="40000" dist="23000" dir="5400000" rotWithShape="0">
            <a:srgbClr val="000000">
              <a:alpha val="35000"/>
            </a:srgbClr>
          </a:outerShdw>
        </a:effectLst>
        <a:scene3d>
          <a:camera prst="orthographicFront"/>
          <a:lightRig rig="flat" dir="t"/>
        </a:scene3d>
        <a:sp3d z="127000" prstMaterial="plastic">
          <a:bevelT w="88900" h="88900"/>
          <a:bevelB w="88900" h="31750" prst="angle"/>
        </a:sp3d>
      </dsp:spPr>
      <dsp:style>
        <a:lnRef idx="0">
          <a:scrgbClr r="0" g="0" b="0"/>
        </a:lnRef>
        <a:fillRef idx="3">
          <a:scrgbClr r="0" g="0" b="0"/>
        </a:fillRef>
        <a:effectRef idx="2">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10.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bList2#7">
  <dgm:title val=""/>
  <dgm:desc val=""/>
  <dgm:catLst>
    <dgm:cat type="list" pri="7000"/>
    <dgm:cat type="convert" pri="16000"/>
  </dgm:catLst>
  <dgm:sampData useDef="1">
    <dgm:dataModel>
      <dgm:pt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dir/>
      <dgm:animLvl val="lvl"/>
      <dgm:resizeHandles val="exact"/>
    </dgm:varLst>
    <dgm:choose name="Name0">
      <dgm:if name="Name1" axis="self"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compNode" refType="w"/>
      <dgm:constr type="w" for="ch" ptType="sibTrans" refType="w" refFor="ch" refForName="compNode" op="equ" fact="0.08"/>
      <dgm:constr type="sp" refType="w" refFor="ch" refForName="compNode" op="equ" fact="0.16"/>
      <dgm:constr type="primFontSz" for="des" forName="parentText" op="equ" val="65"/>
      <dgm:constr type="primFontSz" for="des" forName="childRect" op="equ" val="65"/>
    </dgm:constrLst>
    <dgm:ruleLst/>
    <dgm:forEach name="nodesForEach" axis="ch" ptType="node">
      <dgm:layoutNode name="compNode">
        <dgm:alg type="composite">
          <dgm:param type="ar" val="0.943"/>
        </dgm:alg>
        <dgm:shape xmlns:r="http://schemas.openxmlformats.org/officeDocument/2006/relationships" r:blip="">
          <dgm:adjLst/>
        </dgm:shape>
        <dgm:presOf/>
        <dgm:choose name="Name3">
          <dgm:if name="Name4" axis="self" func="var" arg="dir" op="equ" val="norm">
            <dgm:constrLst>
              <dgm:constr type="w" val="1"/>
              <dgm:constr type="h" refType="w" fact="1.06"/>
              <dgm:constr type="h" for="ch" forName="childRect" refType="h" fact="0.65"/>
              <dgm:constr type="w" for="ch" forName="childRect" refType="w" fact="0.923"/>
              <dgm:constr type="l" for="ch" forName="childRect"/>
              <dgm:constr type="t" for="ch" forName="childRect"/>
              <dgm:constr type="w" for="ch" forName="parentText" refType="w" fact="0.65"/>
              <dgm:constr type="h" for="ch" forName="parentText" refType="h" refFor="ch" refForName="childRect" fact="0.43"/>
              <dgm:constr type="l" for="ch" forName="parentText"/>
              <dgm:constr type="t" for="ch" forName="parentText" refType="h" refFor="ch" refForName="childRect"/>
              <dgm:constr type="w" for="ch" forName="parentRect" refType="w" fact="0.923"/>
              <dgm:constr type="h" for="ch" forName="parentRect" refType="h" refFor="ch" refForName="parentText"/>
              <dgm:constr type="l" for="ch" forName="parentRect"/>
              <dgm:constr type="t" for="ch" forName="parentRect" refType="t" refFor="ch" refForName="parentText"/>
              <dgm:constr type="w" for="ch" forName="adorn" refType="w" refFor="ch" refForName="parentRect" fact="0.35"/>
              <dgm:constr type="h" for="ch" forName="adorn" refType="w" refFor="ch" refForName="parentRect" fact="0.35"/>
              <dgm:constr type="b" for="ch" forName="adorn" refType="h"/>
              <dgm:constr type="r" for="ch" forName="adorn" refType="w"/>
            </dgm:constrLst>
          </dgm:if>
          <dgm:else name="Name5">
            <dgm:constrLst>
              <dgm:constr type="w" val="1"/>
              <dgm:constr type="h" refType="w" fact="1.06"/>
              <dgm:constr type="h" for="ch" forName="childRect" refType="h" fact="0.65"/>
              <dgm:constr type="w" for="ch" forName="childRect" refType="w" fact="0.923"/>
              <dgm:constr type="r" for="ch" forName="childRect" refType="w"/>
              <dgm:constr type="t" for="ch" forName="childRect"/>
              <dgm:constr type="w" for="ch" forName="parentText" refType="w" fact="0.65"/>
              <dgm:constr type="h" for="ch" forName="parentText" refType="h" refFor="ch" refForName="childRect" fact="0.43"/>
              <dgm:constr type="r" for="ch" forName="parentText" refType="w"/>
              <dgm:constr type="t" for="ch" forName="parentText" refType="h" refFor="ch" refForName="childRect"/>
              <dgm:constr type="w" for="ch" forName="parentRect" refType="w" fact="0.923"/>
              <dgm:constr type="h" for="ch" forName="parentRect" refType="h" refFor="ch" refForName="parentText"/>
              <dgm:constr type="r" for="ch" forName="parentRect" refType="w"/>
              <dgm:constr type="t" for="ch" forName="parentRect" refType="t" refFor="ch" refForName="parentText"/>
              <dgm:constr type="w" for="ch" forName="adorn" refType="w" refFor="ch" refForName="parentRect" fact="0.35"/>
              <dgm:constr type="h" for="ch" forName="adorn" refType="w" refFor="ch" refForName="parentRect" fact="0.35"/>
              <dgm:constr type="b" for="ch" forName="adorn" refType="h"/>
              <dgm:constr type="l" for="ch" forName="adorn"/>
            </dgm:constrLst>
          </dgm:else>
        </dgm:choose>
        <dgm:ruleLst/>
        <dgm:layoutNode name="childRect" styleLbl="bgAcc1">
          <dgm:varLst>
            <dgm:bulletEnabled val="1"/>
          </dgm:varLst>
          <dgm:alg type="tx">
            <dgm:param type="stBulletLvl" val="1"/>
          </dgm:alg>
          <dgm:shape xmlns:r="http://schemas.openxmlformats.org/officeDocument/2006/relationships" type="round2SameRect" r:blip="">
            <dgm:adjLst>
              <dgm:adj idx="1" val="0.08"/>
            </dgm:adjLst>
          </dgm:shape>
          <dgm:presOf axis="des" ptType="node"/>
          <dgm:constrLst>
            <dgm:constr type="secFontSz" refType="primFontSz"/>
            <dgm:constr type="tMarg" refType="primFontSz" fact="0.3"/>
            <dgm:constr type="bMarg" refType="primFontSz" fact="0.1"/>
            <dgm:constr type="lMarg" refType="primFontSz" fact="0.1"/>
            <dgm:constr type="rMarg" refType="primFontSz" fact="0.1"/>
          </dgm:constrLst>
          <dgm:ruleLst>
            <dgm:rule type="primFontSz" val="5" fact="NaN" max="NaN"/>
          </dgm:ruleLst>
        </dgm:layoutNode>
        <dgm:layoutNode name="parentText">
          <dgm:varLst>
            <dgm:chMax val="0"/>
            <dgm:bulletEnabled val="1"/>
          </dgm:varLst>
          <dgm:choose name="Name6">
            <dgm:if name="Name7" func="var" arg="dir" op="equ" val="norm">
              <dgm:alg type="tx">
                <dgm:param type="parTxLTRAlign" val="l"/>
                <dgm:param type="parTxRTLAlign" val="l"/>
              </dgm:alg>
            </dgm:if>
            <dgm:else name="Name8">
              <dgm:alg type="tx">
                <dgm:param type="parTxLTRAlign" val="r"/>
                <dgm:param type="parTxRTLAlign" val="r"/>
              </dgm:alg>
            </dgm:else>
          </dgm:choose>
          <dgm:shape xmlns:r="http://schemas.openxmlformats.org/officeDocument/2006/relationships" type="rect" r:blip="" zOrderOff="1" hideGeom="1">
            <dgm:adjLst/>
          </dgm:shape>
          <dgm:presOf axis="self" ptType="node"/>
          <dgm:constrLst>
            <dgm:constr type="tMarg"/>
            <dgm:constr type="bMarg"/>
            <dgm:constr type="lMarg" refType="primFontSz" fact="0.3"/>
            <dgm:constr type="rMarg" refType="primFontSz" fact="0.1"/>
          </dgm:constrLst>
          <dgm:ruleLst>
            <dgm:rule type="primFontSz" val="5" fact="NaN" max="NaN"/>
          </dgm:ruleLst>
        </dgm:layoutNode>
        <dgm:layoutNode name="parentRect" styleLbl="alignNode1">
          <dgm:alg type="sp"/>
          <dgm:shape xmlns:r="http://schemas.openxmlformats.org/officeDocument/2006/relationships" type="rect" r:blip="">
            <dgm:adjLst/>
          </dgm:shape>
          <dgm:presOf axis="self" ptType="node"/>
          <dgm:constrLst/>
          <dgm:ruleLst/>
        </dgm:layoutNode>
        <dgm:layoutNode name="adorn" styleLbl="fgAccFollowNode1">
          <dgm:alg type="sp"/>
          <dgm:shape xmlns:r="http://schemas.openxmlformats.org/officeDocument/2006/relationships" type="ellipse" r:blip="" blipPhldr="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constr type="w" val="1"/>
            <dgm:constr type="h" refType="w"/>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bList2#8">
  <dgm:title val=""/>
  <dgm:desc val=""/>
  <dgm:catLst>
    <dgm:cat type="list" pri="7000"/>
    <dgm:cat type="convert" pri="16000"/>
  </dgm:catLst>
  <dgm:sampData useDef="1">
    <dgm:dataModel>
      <dgm:pt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dir/>
      <dgm:animLvl val="lvl"/>
      <dgm:resizeHandles val="exact"/>
    </dgm:varLst>
    <dgm:choose name="Name0">
      <dgm:if name="Name1" axis="self"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compNode" refType="w"/>
      <dgm:constr type="w" for="ch" ptType="sibTrans" refType="w" refFor="ch" refForName="compNode" op="equ" fact="0.08"/>
      <dgm:constr type="sp" refType="w" refFor="ch" refForName="compNode" op="equ" fact="0.16"/>
      <dgm:constr type="primFontSz" for="des" forName="parentText" op="equ" val="65"/>
      <dgm:constr type="primFontSz" for="des" forName="childRect" op="equ" val="65"/>
    </dgm:constrLst>
    <dgm:ruleLst/>
    <dgm:forEach name="nodesForEach" axis="ch" ptType="node">
      <dgm:layoutNode name="compNode">
        <dgm:alg type="composite">
          <dgm:param type="ar" val="0.943"/>
        </dgm:alg>
        <dgm:shape xmlns:r="http://schemas.openxmlformats.org/officeDocument/2006/relationships" r:blip="">
          <dgm:adjLst/>
        </dgm:shape>
        <dgm:presOf/>
        <dgm:choose name="Name3">
          <dgm:if name="Name4" axis="self" func="var" arg="dir" op="equ" val="norm">
            <dgm:constrLst>
              <dgm:constr type="w" val="1"/>
              <dgm:constr type="h" refType="w" fact="1.06"/>
              <dgm:constr type="h" for="ch" forName="childRect" refType="h" fact="0.65"/>
              <dgm:constr type="w" for="ch" forName="childRect" refType="w" fact="0.923"/>
              <dgm:constr type="l" for="ch" forName="childRect"/>
              <dgm:constr type="t" for="ch" forName="childRect"/>
              <dgm:constr type="w" for="ch" forName="parentText" refType="w" fact="0.65"/>
              <dgm:constr type="h" for="ch" forName="parentText" refType="h" refFor="ch" refForName="childRect" fact="0.43"/>
              <dgm:constr type="l" for="ch" forName="parentText"/>
              <dgm:constr type="t" for="ch" forName="parentText" refType="h" refFor="ch" refForName="childRect"/>
              <dgm:constr type="w" for="ch" forName="parentRect" refType="w" fact="0.923"/>
              <dgm:constr type="h" for="ch" forName="parentRect" refType="h" refFor="ch" refForName="parentText"/>
              <dgm:constr type="l" for="ch" forName="parentRect"/>
              <dgm:constr type="t" for="ch" forName="parentRect" refType="t" refFor="ch" refForName="parentText"/>
              <dgm:constr type="w" for="ch" forName="adorn" refType="w" refFor="ch" refForName="parentRect" fact="0.35"/>
              <dgm:constr type="h" for="ch" forName="adorn" refType="w" refFor="ch" refForName="parentRect" fact="0.35"/>
              <dgm:constr type="b" for="ch" forName="adorn" refType="h"/>
              <dgm:constr type="r" for="ch" forName="adorn" refType="w"/>
            </dgm:constrLst>
          </dgm:if>
          <dgm:else name="Name5">
            <dgm:constrLst>
              <dgm:constr type="w" val="1"/>
              <dgm:constr type="h" refType="w" fact="1.06"/>
              <dgm:constr type="h" for="ch" forName="childRect" refType="h" fact="0.65"/>
              <dgm:constr type="w" for="ch" forName="childRect" refType="w" fact="0.923"/>
              <dgm:constr type="r" for="ch" forName="childRect" refType="w"/>
              <dgm:constr type="t" for="ch" forName="childRect"/>
              <dgm:constr type="w" for="ch" forName="parentText" refType="w" fact="0.65"/>
              <dgm:constr type="h" for="ch" forName="parentText" refType="h" refFor="ch" refForName="childRect" fact="0.43"/>
              <dgm:constr type="r" for="ch" forName="parentText" refType="w"/>
              <dgm:constr type="t" for="ch" forName="parentText" refType="h" refFor="ch" refForName="childRect"/>
              <dgm:constr type="w" for="ch" forName="parentRect" refType="w" fact="0.923"/>
              <dgm:constr type="h" for="ch" forName="parentRect" refType="h" refFor="ch" refForName="parentText"/>
              <dgm:constr type="r" for="ch" forName="parentRect" refType="w"/>
              <dgm:constr type="t" for="ch" forName="parentRect" refType="t" refFor="ch" refForName="parentText"/>
              <dgm:constr type="w" for="ch" forName="adorn" refType="w" refFor="ch" refForName="parentRect" fact="0.35"/>
              <dgm:constr type="h" for="ch" forName="adorn" refType="w" refFor="ch" refForName="parentRect" fact="0.35"/>
              <dgm:constr type="b" for="ch" forName="adorn" refType="h"/>
              <dgm:constr type="l" for="ch" forName="adorn"/>
            </dgm:constrLst>
          </dgm:else>
        </dgm:choose>
        <dgm:ruleLst/>
        <dgm:layoutNode name="childRect" styleLbl="bgAcc1">
          <dgm:varLst>
            <dgm:bulletEnabled val="1"/>
          </dgm:varLst>
          <dgm:alg type="tx">
            <dgm:param type="stBulletLvl" val="1"/>
          </dgm:alg>
          <dgm:shape xmlns:r="http://schemas.openxmlformats.org/officeDocument/2006/relationships" type="round2SameRect" r:blip="">
            <dgm:adjLst>
              <dgm:adj idx="1" val="0.08"/>
            </dgm:adjLst>
          </dgm:shape>
          <dgm:presOf axis="des" ptType="node"/>
          <dgm:constrLst>
            <dgm:constr type="secFontSz" refType="primFontSz"/>
            <dgm:constr type="tMarg" refType="primFontSz" fact="0.3"/>
            <dgm:constr type="bMarg" refType="primFontSz" fact="0.1"/>
            <dgm:constr type="lMarg" refType="primFontSz" fact="0.1"/>
            <dgm:constr type="rMarg" refType="primFontSz" fact="0.1"/>
          </dgm:constrLst>
          <dgm:ruleLst>
            <dgm:rule type="primFontSz" val="5" fact="NaN" max="NaN"/>
          </dgm:ruleLst>
        </dgm:layoutNode>
        <dgm:layoutNode name="parentText">
          <dgm:varLst>
            <dgm:chMax val="0"/>
            <dgm:bulletEnabled val="1"/>
          </dgm:varLst>
          <dgm:choose name="Name6">
            <dgm:if name="Name7" func="var" arg="dir" op="equ" val="norm">
              <dgm:alg type="tx">
                <dgm:param type="parTxLTRAlign" val="l"/>
                <dgm:param type="parTxRTLAlign" val="l"/>
              </dgm:alg>
            </dgm:if>
            <dgm:else name="Name8">
              <dgm:alg type="tx">
                <dgm:param type="parTxLTRAlign" val="r"/>
                <dgm:param type="parTxRTLAlign" val="r"/>
              </dgm:alg>
            </dgm:else>
          </dgm:choose>
          <dgm:shape xmlns:r="http://schemas.openxmlformats.org/officeDocument/2006/relationships" type="rect" r:blip="" zOrderOff="1" hideGeom="1">
            <dgm:adjLst/>
          </dgm:shape>
          <dgm:presOf axis="self" ptType="node"/>
          <dgm:constrLst>
            <dgm:constr type="tMarg"/>
            <dgm:constr type="bMarg"/>
            <dgm:constr type="lMarg" refType="primFontSz" fact="0.3"/>
            <dgm:constr type="rMarg" refType="primFontSz" fact="0.1"/>
          </dgm:constrLst>
          <dgm:ruleLst>
            <dgm:rule type="primFontSz" val="5" fact="NaN" max="NaN"/>
          </dgm:ruleLst>
        </dgm:layoutNode>
        <dgm:layoutNode name="parentRect" styleLbl="alignNode1">
          <dgm:alg type="sp"/>
          <dgm:shape xmlns:r="http://schemas.openxmlformats.org/officeDocument/2006/relationships" type="rect" r:blip="">
            <dgm:adjLst/>
          </dgm:shape>
          <dgm:presOf axis="self" ptType="node"/>
          <dgm:constrLst/>
          <dgm:ruleLst/>
        </dgm:layoutNode>
        <dgm:layoutNode name="adorn" styleLbl="fgAccFollowNode1">
          <dgm:alg type="sp"/>
          <dgm:shape xmlns:r="http://schemas.openxmlformats.org/officeDocument/2006/relationships" type="ellipse" r:blip="" blipPhldr="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constr type="w" val="1"/>
            <dgm:constr type="h" refType="w"/>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vList4#1">
  <dgm:title val=""/>
  <dgm:desc val=""/>
  <dgm:catLst>
    <dgm:cat type="list" pri="13000"/>
    <dgm:cat type="picture" pri="26000"/>
    <dgm:cat type="pictureconvert" pri="26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1" y="1"/>
            <a:ext cx="2945659" cy="496332"/>
          </a:xfrm>
          <a:prstGeom prst="rect">
            <a:avLst/>
          </a:prstGeom>
        </p:spPr>
        <p:txBody>
          <a:bodyPr vert="horz" lIns="91432" tIns="45715" rIns="91432" bIns="45715" rtlCol="0"/>
          <a:lstStyle>
            <a:lvl1pPr algn="l">
              <a:defRPr sz="1200"/>
            </a:lvl1pPr>
          </a:lstStyle>
          <a:p>
            <a:endParaRPr lang="tr-TR"/>
          </a:p>
        </p:txBody>
      </p:sp>
      <p:sp>
        <p:nvSpPr>
          <p:cNvPr id="3" name="2 Veri Yer Tutucusu"/>
          <p:cNvSpPr>
            <a:spLocks noGrp="1"/>
          </p:cNvSpPr>
          <p:nvPr>
            <p:ph type="dt" idx="1"/>
          </p:nvPr>
        </p:nvSpPr>
        <p:spPr>
          <a:xfrm>
            <a:off x="3850444" y="1"/>
            <a:ext cx="2945659" cy="496332"/>
          </a:xfrm>
          <a:prstGeom prst="rect">
            <a:avLst/>
          </a:prstGeom>
        </p:spPr>
        <p:txBody>
          <a:bodyPr vert="horz" lIns="91432" tIns="45715" rIns="91432" bIns="45715" rtlCol="0"/>
          <a:lstStyle>
            <a:lvl1pPr algn="r">
              <a:defRPr sz="1200"/>
            </a:lvl1pPr>
          </a:lstStyle>
          <a:p>
            <a:fld id="{5D058DDD-9F68-455D-B405-2169DA724339}" type="datetimeFigureOut">
              <a:rPr lang="tr-TR" smtClean="0"/>
              <a:pPr/>
              <a:t>17.3.2016</a:t>
            </a:fld>
            <a:endParaRPr lang="tr-TR"/>
          </a:p>
        </p:txBody>
      </p:sp>
      <p:sp>
        <p:nvSpPr>
          <p:cNvPr id="4" name="3 Slayt Görüntüsü Yer Tutucusu"/>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32" tIns="45715" rIns="91432" bIns="45715" rtlCol="0" anchor="ctr"/>
          <a:lstStyle/>
          <a:p>
            <a:endParaRPr lang="tr-TR"/>
          </a:p>
        </p:txBody>
      </p:sp>
      <p:sp>
        <p:nvSpPr>
          <p:cNvPr id="5" name="4 Not Yer Tutucusu"/>
          <p:cNvSpPr>
            <a:spLocks noGrp="1"/>
          </p:cNvSpPr>
          <p:nvPr>
            <p:ph type="body" sz="quarter" idx="3"/>
          </p:nvPr>
        </p:nvSpPr>
        <p:spPr>
          <a:xfrm>
            <a:off x="679768" y="4715154"/>
            <a:ext cx="5438140" cy="4466987"/>
          </a:xfrm>
          <a:prstGeom prst="rect">
            <a:avLst/>
          </a:prstGeom>
        </p:spPr>
        <p:txBody>
          <a:bodyPr vert="horz" lIns="91432" tIns="45715" rIns="91432" bIns="45715"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1" y="9428584"/>
            <a:ext cx="2945659" cy="496332"/>
          </a:xfrm>
          <a:prstGeom prst="rect">
            <a:avLst/>
          </a:prstGeom>
        </p:spPr>
        <p:txBody>
          <a:bodyPr vert="horz" lIns="91432" tIns="45715" rIns="91432" bIns="45715" rtlCol="0" anchor="b"/>
          <a:lstStyle>
            <a:lvl1pPr algn="l">
              <a:defRPr sz="1200"/>
            </a:lvl1pPr>
          </a:lstStyle>
          <a:p>
            <a:endParaRPr lang="tr-TR"/>
          </a:p>
        </p:txBody>
      </p:sp>
      <p:sp>
        <p:nvSpPr>
          <p:cNvPr id="7" name="6 Slayt Numarası Yer Tutucusu"/>
          <p:cNvSpPr>
            <a:spLocks noGrp="1"/>
          </p:cNvSpPr>
          <p:nvPr>
            <p:ph type="sldNum" sz="quarter" idx="5"/>
          </p:nvPr>
        </p:nvSpPr>
        <p:spPr>
          <a:xfrm>
            <a:off x="3850444" y="9428584"/>
            <a:ext cx="2945659" cy="496332"/>
          </a:xfrm>
          <a:prstGeom prst="rect">
            <a:avLst/>
          </a:prstGeom>
        </p:spPr>
        <p:txBody>
          <a:bodyPr vert="horz" lIns="91432" tIns="45715" rIns="91432" bIns="45715" rtlCol="0" anchor="b"/>
          <a:lstStyle>
            <a:lvl1pPr algn="r">
              <a:defRPr sz="1200"/>
            </a:lvl1pPr>
          </a:lstStyle>
          <a:p>
            <a:fld id="{47049EC9-E7C3-4793-9012-478A823E0897}" type="slidenum">
              <a:rPr lang="tr-TR" smtClean="0"/>
              <a:pPr/>
              <a:t>‹#›</a:t>
            </a:fld>
            <a:endParaRPr lang="tr-TR"/>
          </a:p>
        </p:txBody>
      </p:sp>
    </p:spTree>
    <p:extLst>
      <p:ext uri="{BB962C8B-B14F-4D97-AF65-F5344CB8AC3E}">
        <p14:creationId xmlns="" xmlns:p14="http://schemas.microsoft.com/office/powerpoint/2010/main" val="17410513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pPr>
              <a:defRPr/>
            </a:pPr>
            <a:fld id="{14E9F986-3889-47E4-9E79-D93A2640E715}" type="slidenum">
              <a:rPr lang="tr-TR" smtClean="0"/>
              <a:pPr>
                <a:defRPr/>
              </a:pPr>
              <a:t>26</a:t>
            </a:fld>
            <a:endParaRPr lang="tr-TR"/>
          </a:p>
        </p:txBody>
      </p:sp>
    </p:spTree>
    <p:extLst>
      <p:ext uri="{BB962C8B-B14F-4D97-AF65-F5344CB8AC3E}">
        <p14:creationId xmlns="" xmlns:p14="http://schemas.microsoft.com/office/powerpoint/2010/main" val="10105848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AB3DB8FE-9448-4169-B4C1-ED2FF6D0983F}" type="datetime1">
              <a:rPr lang="tr-TR" smtClean="0"/>
              <a:pPr/>
              <a:t>17.3.2016</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095E4F6-51C2-4C9D-B972-A531C8DF073F}" type="slidenum">
              <a:rPr lang="tr-TR" smtClean="0"/>
              <a:pPr/>
              <a:t>‹#›</a:t>
            </a:fld>
            <a:endParaRPr lang="tr-TR"/>
          </a:p>
        </p:txBody>
      </p:sp>
    </p:spTree>
    <p:extLst>
      <p:ext uri="{BB962C8B-B14F-4D97-AF65-F5344CB8AC3E}">
        <p14:creationId xmlns="" xmlns:p14="http://schemas.microsoft.com/office/powerpoint/2010/main" val="2298805871"/>
      </p:ext>
    </p:extLst>
  </p:cSld>
  <p:clrMapOvr>
    <a:masterClrMapping/>
  </p:clrMapOvr>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583FF9B9-23F1-404D-9863-5A9067FB8CE3}" type="datetime1">
              <a:rPr lang="tr-TR" smtClean="0"/>
              <a:pPr/>
              <a:t>17.3.2016</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095E4F6-51C2-4C9D-B972-A531C8DF073F}" type="slidenum">
              <a:rPr lang="tr-TR" smtClean="0"/>
              <a:pPr/>
              <a:t>‹#›</a:t>
            </a:fld>
            <a:endParaRPr lang="tr-TR"/>
          </a:p>
        </p:txBody>
      </p:sp>
    </p:spTree>
    <p:extLst>
      <p:ext uri="{BB962C8B-B14F-4D97-AF65-F5344CB8AC3E}">
        <p14:creationId xmlns="" xmlns:p14="http://schemas.microsoft.com/office/powerpoint/2010/main" val="38454932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61E9D5F2-69FD-404D-BCA6-AEC5322DE62D}" type="datetime1">
              <a:rPr lang="tr-TR" smtClean="0"/>
              <a:pPr/>
              <a:t>17.3.2016</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095E4F6-51C2-4C9D-B972-A531C8DF073F}" type="slidenum">
              <a:rPr lang="tr-TR" smtClean="0"/>
              <a:pPr/>
              <a:t>‹#›</a:t>
            </a:fld>
            <a:endParaRPr lang="tr-TR"/>
          </a:p>
        </p:txBody>
      </p:sp>
    </p:spTree>
    <p:extLst>
      <p:ext uri="{BB962C8B-B14F-4D97-AF65-F5344CB8AC3E}">
        <p14:creationId xmlns="" xmlns:p14="http://schemas.microsoft.com/office/powerpoint/2010/main" val="8964672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Başlık Slaydı">
    <p:spTree>
      <p:nvGrpSpPr>
        <p:cNvPr id="1" name=""/>
        <p:cNvGrpSpPr/>
        <p:nvPr/>
      </p:nvGrpSpPr>
      <p:grpSpPr>
        <a:xfrm>
          <a:off x="0" y="0"/>
          <a:ext cx="0" cy="0"/>
          <a:chOff x="0" y="0"/>
          <a:chExt cx="0" cy="0"/>
        </a:xfrm>
      </p:grpSpPr>
      <p:pic>
        <p:nvPicPr>
          <p:cNvPr id="7" name="6 Resim" descr="powerpoint1.jpg"/>
          <p:cNvPicPr>
            <a:picLocks noChangeAspect="1"/>
          </p:cNvPicPr>
          <p:nvPr userDrawn="1"/>
        </p:nvPicPr>
        <p:blipFill>
          <a:blip r:embed="rId2" cstate="print"/>
          <a:stretch>
            <a:fillRect/>
          </a:stretch>
        </p:blipFill>
        <p:spPr>
          <a:xfrm>
            <a:off x="0" y="0"/>
            <a:ext cx="9144000" cy="6858000"/>
          </a:xfrm>
          <a:prstGeom prst="rect">
            <a:avLst/>
          </a:prstGeom>
        </p:spPr>
      </p:pic>
      <p:sp>
        <p:nvSpPr>
          <p:cNvPr id="2" name="1 Başlık"/>
          <p:cNvSpPr>
            <a:spLocks noGrp="1"/>
          </p:cNvSpPr>
          <p:nvPr>
            <p:ph type="ctrTitle"/>
          </p:nvPr>
        </p:nvSpPr>
        <p:spPr>
          <a:xfrm>
            <a:off x="5652120" y="3573016"/>
            <a:ext cx="3491880" cy="1584176"/>
          </a:xfrm>
        </p:spPr>
        <p:txBody>
          <a:bodyPr>
            <a:normAutofit/>
          </a:bodyPr>
          <a:lstStyle>
            <a:lvl1pPr>
              <a:defRPr sz="3600"/>
            </a:lvl1pPr>
          </a:lstStyle>
          <a:p>
            <a:r>
              <a:rPr lang="tr-TR" dirty="0" smtClean="0"/>
              <a:t>Asıl başlık stili için tıklatın</a:t>
            </a:r>
            <a:endParaRPr lang="tr-TR" dirty="0"/>
          </a:p>
        </p:txBody>
      </p:sp>
      <p:sp>
        <p:nvSpPr>
          <p:cNvPr id="4" name="3 Veri Yer Tutucusu"/>
          <p:cNvSpPr>
            <a:spLocks noGrp="1"/>
          </p:cNvSpPr>
          <p:nvPr>
            <p:ph type="dt" sz="half" idx="10"/>
          </p:nvPr>
        </p:nvSpPr>
        <p:spPr/>
        <p:txBody>
          <a:bodyPr/>
          <a:lstStyle/>
          <a:p>
            <a:fld id="{0FAB63CC-2BB5-4A4F-B350-D9BC93977781}" type="datetime1">
              <a:rPr lang="tr-TR" smtClean="0"/>
              <a:pPr/>
              <a:t>17.3.2016</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6095E4F6-51C2-4C9D-B972-A531C8DF073F}" type="slidenum">
              <a:rPr lang="tr-TR" smtClean="0"/>
              <a:pPr/>
              <a:t>‹#›</a:t>
            </a:fld>
            <a:endParaRPr lang="tr-T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cSld name="Başlık, Metin ve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1143000"/>
          </a:xfrm>
        </p:spPr>
        <p:txBody>
          <a:bodyPr/>
          <a:lstStyle/>
          <a:p>
            <a:r>
              <a:rPr lang="tr-TR" smtClean="0"/>
              <a:t>Asıl başlık stili için tıklatın</a:t>
            </a:r>
            <a:endParaRPr lang="tr-TR"/>
          </a:p>
        </p:txBody>
      </p:sp>
      <p:sp>
        <p:nvSpPr>
          <p:cNvPr id="3" name="2 Metin Yer Tutucusu"/>
          <p:cNvSpPr>
            <a:spLocks noGrp="1"/>
          </p:cNvSpPr>
          <p:nvPr>
            <p:ph type="body" sz="half" idx="1"/>
          </p:nvPr>
        </p:nvSpPr>
        <p:spPr>
          <a:xfrm>
            <a:off x="457200" y="1600200"/>
            <a:ext cx="4038600" cy="4525963"/>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a:xfrm>
            <a:off x="457200" y="6356350"/>
            <a:ext cx="2133600" cy="365125"/>
          </a:xfrm>
        </p:spPr>
        <p:txBody>
          <a:bodyPr/>
          <a:lstStyle>
            <a:lvl1pPr>
              <a:defRPr smtClean="0"/>
            </a:lvl1pPr>
          </a:lstStyle>
          <a:p>
            <a:pPr>
              <a:defRPr/>
            </a:pPr>
            <a:fld id="{1FD9B7CA-BB4E-4BE0-99F4-679E3A88887B}" type="datetimeFigureOut">
              <a:rPr lang="fr-FR"/>
              <a:pPr>
                <a:defRPr/>
              </a:pPr>
              <a:t>17/03/2016</a:t>
            </a:fld>
            <a:endParaRPr lang="fr-CA"/>
          </a:p>
        </p:txBody>
      </p:sp>
      <p:sp>
        <p:nvSpPr>
          <p:cNvPr id="6" name="5 Altbilgi Yer Tutucusu"/>
          <p:cNvSpPr>
            <a:spLocks noGrp="1"/>
          </p:cNvSpPr>
          <p:nvPr>
            <p:ph type="ftr" sz="quarter" idx="11"/>
          </p:nvPr>
        </p:nvSpPr>
        <p:spPr>
          <a:xfrm>
            <a:off x="3124200" y="6356350"/>
            <a:ext cx="2895600" cy="365125"/>
          </a:xfrm>
        </p:spPr>
        <p:txBody>
          <a:bodyPr/>
          <a:lstStyle>
            <a:lvl1pPr>
              <a:defRPr/>
            </a:lvl1pPr>
          </a:lstStyle>
          <a:p>
            <a:pPr>
              <a:defRPr/>
            </a:pPr>
            <a:endParaRPr lang="fr-CA"/>
          </a:p>
        </p:txBody>
      </p:sp>
      <p:sp>
        <p:nvSpPr>
          <p:cNvPr id="7" name="6 Slayt Numarası Yer Tutucusu"/>
          <p:cNvSpPr>
            <a:spLocks noGrp="1"/>
          </p:cNvSpPr>
          <p:nvPr>
            <p:ph type="sldNum" sz="quarter" idx="12"/>
          </p:nvPr>
        </p:nvSpPr>
        <p:spPr>
          <a:xfrm>
            <a:off x="6553200" y="6356350"/>
            <a:ext cx="2133600" cy="365125"/>
          </a:xfrm>
        </p:spPr>
        <p:txBody>
          <a:bodyPr/>
          <a:lstStyle>
            <a:lvl1pPr>
              <a:defRPr smtClean="0"/>
            </a:lvl1pPr>
          </a:lstStyle>
          <a:p>
            <a:pPr>
              <a:defRPr/>
            </a:pPr>
            <a:fld id="{DF93918B-D563-48A2-9759-63E26F10B841}" type="slidenum">
              <a:rPr lang="fr-CA"/>
              <a:pPr>
                <a:defRPr/>
              </a:pPr>
              <a:t>‹#›</a:t>
            </a:fld>
            <a:endParaRPr lang="fr-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27C508D4-44C0-43EA-AF85-D25C8F0A7967}" type="datetime1">
              <a:rPr lang="tr-TR" smtClean="0"/>
              <a:pPr/>
              <a:t>17.3.2016</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095E4F6-51C2-4C9D-B972-A531C8DF073F}" type="slidenum">
              <a:rPr lang="tr-TR" smtClean="0"/>
              <a:pPr/>
              <a:t>‹#›</a:t>
            </a:fld>
            <a:endParaRPr lang="tr-TR"/>
          </a:p>
        </p:txBody>
      </p:sp>
    </p:spTree>
    <p:extLst>
      <p:ext uri="{BB962C8B-B14F-4D97-AF65-F5344CB8AC3E}">
        <p14:creationId xmlns="" xmlns:p14="http://schemas.microsoft.com/office/powerpoint/2010/main" val="37967906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2C5FE6C3-AFD4-4C3B-8033-4427BB86D988}" type="datetime1">
              <a:rPr lang="tr-TR" smtClean="0"/>
              <a:pPr/>
              <a:t>17.3.2016</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095E4F6-51C2-4C9D-B972-A531C8DF073F}" type="slidenum">
              <a:rPr lang="tr-TR" smtClean="0"/>
              <a:pPr/>
              <a:t>‹#›</a:t>
            </a:fld>
            <a:endParaRPr lang="tr-TR"/>
          </a:p>
        </p:txBody>
      </p:sp>
    </p:spTree>
    <p:extLst>
      <p:ext uri="{BB962C8B-B14F-4D97-AF65-F5344CB8AC3E}">
        <p14:creationId xmlns="" xmlns:p14="http://schemas.microsoft.com/office/powerpoint/2010/main" val="24073849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2C6F4F75-E85D-4CFF-BBFD-F3E4098C3A4C}" type="datetime1">
              <a:rPr lang="tr-TR" smtClean="0"/>
              <a:pPr/>
              <a:t>17.3.2016</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095E4F6-51C2-4C9D-B972-A531C8DF073F}" type="slidenum">
              <a:rPr lang="tr-TR" smtClean="0"/>
              <a:pPr/>
              <a:t>‹#›</a:t>
            </a:fld>
            <a:endParaRPr lang="tr-TR"/>
          </a:p>
        </p:txBody>
      </p:sp>
    </p:spTree>
    <p:extLst>
      <p:ext uri="{BB962C8B-B14F-4D97-AF65-F5344CB8AC3E}">
        <p14:creationId xmlns="" xmlns:p14="http://schemas.microsoft.com/office/powerpoint/2010/main" val="1275837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2DBE8AD7-10CF-4034-BC7D-EA400A6BA733}" type="datetime1">
              <a:rPr lang="tr-TR" smtClean="0"/>
              <a:pPr/>
              <a:t>17.3.2016</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6095E4F6-51C2-4C9D-B972-A531C8DF073F}" type="slidenum">
              <a:rPr lang="tr-TR" smtClean="0"/>
              <a:pPr/>
              <a:t>‹#›</a:t>
            </a:fld>
            <a:endParaRPr lang="tr-TR"/>
          </a:p>
        </p:txBody>
      </p:sp>
    </p:spTree>
    <p:extLst>
      <p:ext uri="{BB962C8B-B14F-4D97-AF65-F5344CB8AC3E}">
        <p14:creationId xmlns="" xmlns:p14="http://schemas.microsoft.com/office/powerpoint/2010/main" val="40050077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94AF0C41-AE49-4ED5-93F0-C65D648CFA5B}" type="datetime1">
              <a:rPr lang="tr-TR" smtClean="0"/>
              <a:pPr/>
              <a:t>17.3.2016</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6095E4F6-51C2-4C9D-B972-A531C8DF073F}" type="slidenum">
              <a:rPr lang="tr-TR" smtClean="0"/>
              <a:pPr/>
              <a:t>‹#›</a:t>
            </a:fld>
            <a:endParaRPr lang="tr-TR"/>
          </a:p>
        </p:txBody>
      </p:sp>
    </p:spTree>
    <p:extLst>
      <p:ext uri="{BB962C8B-B14F-4D97-AF65-F5344CB8AC3E}">
        <p14:creationId xmlns="" xmlns:p14="http://schemas.microsoft.com/office/powerpoint/2010/main" val="7074046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F2E363E6-DE5A-4834-BDC5-A6FEFD4FF0A8}" type="datetime1">
              <a:rPr lang="tr-TR" smtClean="0"/>
              <a:pPr/>
              <a:t>17.3.2016</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6095E4F6-51C2-4C9D-B972-A531C8DF073F}" type="slidenum">
              <a:rPr lang="tr-TR" smtClean="0"/>
              <a:pPr/>
              <a:t>‹#›</a:t>
            </a:fld>
            <a:endParaRPr lang="tr-TR"/>
          </a:p>
        </p:txBody>
      </p:sp>
    </p:spTree>
    <p:extLst>
      <p:ext uri="{BB962C8B-B14F-4D97-AF65-F5344CB8AC3E}">
        <p14:creationId xmlns="" xmlns:p14="http://schemas.microsoft.com/office/powerpoint/2010/main" val="14713765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F1030F44-F8D7-4C3F-B570-7AE0F49FC82A}" type="datetime1">
              <a:rPr lang="tr-TR" smtClean="0"/>
              <a:pPr/>
              <a:t>17.3.2016</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095E4F6-51C2-4C9D-B972-A531C8DF073F}" type="slidenum">
              <a:rPr lang="tr-TR" smtClean="0"/>
              <a:pPr/>
              <a:t>‹#›</a:t>
            </a:fld>
            <a:endParaRPr lang="tr-TR"/>
          </a:p>
        </p:txBody>
      </p:sp>
    </p:spTree>
    <p:extLst>
      <p:ext uri="{BB962C8B-B14F-4D97-AF65-F5344CB8AC3E}">
        <p14:creationId xmlns="" xmlns:p14="http://schemas.microsoft.com/office/powerpoint/2010/main" val="34559682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C49AFE17-1638-407F-84EE-75CA39448E29}" type="datetime1">
              <a:rPr lang="tr-TR" smtClean="0"/>
              <a:pPr/>
              <a:t>17.3.2016</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095E4F6-51C2-4C9D-B972-A531C8DF073F}" type="slidenum">
              <a:rPr lang="tr-TR" smtClean="0"/>
              <a:pPr/>
              <a:t>‹#›</a:t>
            </a:fld>
            <a:endParaRPr lang="tr-TR"/>
          </a:p>
        </p:txBody>
      </p:sp>
    </p:spTree>
    <p:extLst>
      <p:ext uri="{BB962C8B-B14F-4D97-AF65-F5344CB8AC3E}">
        <p14:creationId xmlns="" xmlns:p14="http://schemas.microsoft.com/office/powerpoint/2010/main" val="35954727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B3DB8FE-9448-4169-B4C1-ED2FF6D0983F}" type="datetime1">
              <a:rPr lang="tr-TR" smtClean="0"/>
              <a:pPr/>
              <a:t>17.3.2016</a:t>
            </a:fld>
            <a:endParaRPr lang="tr-TR"/>
          </a:p>
        </p:txBody>
      </p:sp>
      <p:sp>
        <p:nvSpPr>
          <p:cNvPr id="5" name="Altbilgi Yer Tutucusu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095E4F6-51C2-4C9D-B972-A531C8DF073F}" type="slidenum">
              <a:rPr lang="tr-TR" smtClean="0"/>
              <a:pPr/>
              <a:t>‹#›</a:t>
            </a:fld>
            <a:endParaRPr lang="tr-TR"/>
          </a:p>
        </p:txBody>
      </p:sp>
      <p:pic>
        <p:nvPicPr>
          <p:cNvPr id="7" name="7 Resim" descr="powerpoint3.jpg"/>
          <p:cNvPicPr>
            <a:picLocks noChangeAspect="1"/>
          </p:cNvPicPr>
          <p:nvPr/>
        </p:nvPicPr>
        <p:blipFill>
          <a:blip r:embed="rId15" cstate="print"/>
          <a:stretch>
            <a:fillRect/>
          </a:stretch>
        </p:blipFill>
        <p:spPr>
          <a:xfrm>
            <a:off x="0" y="0"/>
            <a:ext cx="9144000" cy="6858000"/>
          </a:xfrm>
          <a:prstGeom prst="rect">
            <a:avLst/>
          </a:prstGeom>
        </p:spPr>
      </p:pic>
    </p:spTree>
    <p:extLst>
      <p:ext uri="{BB962C8B-B14F-4D97-AF65-F5344CB8AC3E}">
        <p14:creationId xmlns="" xmlns:p14="http://schemas.microsoft.com/office/powerpoint/2010/main" val="1209530458"/>
      </p:ext>
    </p:extLst>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 id="2147483698" r:id="rId12"/>
    <p:sldLayoutId id="2147483699" r:id="rId13"/>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diagramData" Target="../diagrams/data9.xml"/><Relationship Id="rId7" Type="http://schemas.microsoft.com/office/2007/relationships/diagramDrawing" Target="../diagrams/drawing9.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9.xml"/><Relationship Id="rId5" Type="http://schemas.openxmlformats.org/officeDocument/2006/relationships/diagramQuickStyle" Target="../diagrams/quickStyle9.xml"/><Relationship Id="rId4" Type="http://schemas.openxmlformats.org/officeDocument/2006/relationships/diagramLayout" Target="../diagrams/layout9.xml"/></Relationships>
</file>

<file path=ppt/slides/_rels/slide27.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diagramQuickStyle" Target="../diagrams/quickStyle3.xml"/><Relationship Id="rId3" Type="http://schemas.openxmlformats.org/officeDocument/2006/relationships/diagramLayout" Target="../diagrams/layout2.xml"/><Relationship Id="rId7" Type="http://schemas.openxmlformats.org/officeDocument/2006/relationships/diagramLayout" Target="../diagrams/layout3.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openxmlformats.org/officeDocument/2006/relationships/diagramData" Target="../diagrams/data3.xml"/><Relationship Id="rId11" Type="http://schemas.microsoft.com/office/2007/relationships/diagramDrawing" Target="../diagrams/drawing3.xml"/><Relationship Id="rId5" Type="http://schemas.openxmlformats.org/officeDocument/2006/relationships/diagramColors" Target="../diagrams/colors2.xml"/><Relationship Id="rId10" Type="http://schemas.microsoft.com/office/2007/relationships/diagramDrawing" Target="../diagrams/drawing2.xml"/><Relationship Id="rId4" Type="http://schemas.openxmlformats.org/officeDocument/2006/relationships/diagramQuickStyle" Target="../diagrams/quickStyle2.xml"/><Relationship Id="rId9" Type="http://schemas.openxmlformats.org/officeDocument/2006/relationships/diagramColors" Target="../diagrams/colors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image" Target="../media/image5.png"/><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Başlık"/>
          <p:cNvSpPr>
            <a:spLocks noGrp="1"/>
          </p:cNvSpPr>
          <p:nvPr>
            <p:ph type="ctrTitle"/>
          </p:nvPr>
        </p:nvSpPr>
        <p:spPr>
          <a:xfrm>
            <a:off x="5364088" y="3645024"/>
            <a:ext cx="3779912" cy="792088"/>
          </a:xfrm>
        </p:spPr>
        <p:txBody>
          <a:bodyPr>
            <a:noAutofit/>
          </a:bodyPr>
          <a:lstStyle/>
          <a:p>
            <a:r>
              <a:rPr lang="tr-TR" sz="1800" b="1" dirty="0" smtClean="0">
                <a:latin typeface="Arial" pitchFamily="34" charset="0"/>
                <a:cs typeface="Arial" pitchFamily="34" charset="0"/>
              </a:rPr>
              <a:t>MUĞLA İL MİLLİ EĞİTİM MÜDÜRLÜĞÜ</a:t>
            </a:r>
            <a:br>
              <a:rPr lang="tr-TR" sz="1800" b="1" dirty="0" smtClean="0">
                <a:latin typeface="Arial" pitchFamily="34" charset="0"/>
                <a:cs typeface="Arial" pitchFamily="34" charset="0"/>
              </a:rPr>
            </a:br>
            <a:endParaRPr lang="tr-TR" sz="1800" b="1" dirty="0">
              <a:latin typeface="Arial" pitchFamily="34" charset="0"/>
              <a:cs typeface="Arial" pitchFamily="34" charset="0"/>
            </a:endParaRPr>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11 Dikdörtgen"/>
          <p:cNvSpPr/>
          <p:nvPr/>
        </p:nvSpPr>
        <p:spPr>
          <a:xfrm>
            <a:off x="7136591" y="3286124"/>
            <a:ext cx="1919949" cy="646331"/>
          </a:xfrm>
          <a:prstGeom prst="rect">
            <a:avLst/>
          </a:prstGeom>
          <a:solidFill>
            <a:schemeClr val="bg1">
              <a:lumMod val="85000"/>
            </a:schemeClr>
          </a:solidFill>
        </p:spPr>
        <p:txBody>
          <a:bodyPr wrap="none">
            <a:spAutoFit/>
          </a:bodyPr>
          <a:lstStyle/>
          <a:p>
            <a:r>
              <a:rPr lang="tr-TR" b="1" dirty="0" smtClean="0"/>
              <a:t>2016’ya ertelendi.</a:t>
            </a:r>
          </a:p>
          <a:p>
            <a:r>
              <a:rPr lang="tr-TR" dirty="0" smtClean="0"/>
              <a:t>M.E.Md. belirlenir.</a:t>
            </a:r>
            <a:endParaRPr lang="tr-TR" dirty="0"/>
          </a:p>
        </p:txBody>
      </p:sp>
      <p:sp>
        <p:nvSpPr>
          <p:cNvPr id="10" name="9 Dikdörtgen"/>
          <p:cNvSpPr/>
          <p:nvPr/>
        </p:nvSpPr>
        <p:spPr>
          <a:xfrm>
            <a:off x="7072330" y="1785926"/>
            <a:ext cx="1906227" cy="646331"/>
          </a:xfrm>
          <a:prstGeom prst="rect">
            <a:avLst/>
          </a:prstGeom>
          <a:solidFill>
            <a:schemeClr val="bg1">
              <a:lumMod val="85000"/>
            </a:schemeClr>
          </a:solidFill>
        </p:spPr>
        <p:txBody>
          <a:bodyPr wrap="none">
            <a:spAutoFit/>
          </a:bodyPr>
          <a:lstStyle/>
          <a:p>
            <a:r>
              <a:rPr lang="tr-TR" b="1" dirty="0" smtClean="0"/>
              <a:t>2016’ya ertelendi.</a:t>
            </a:r>
          </a:p>
          <a:p>
            <a:r>
              <a:rPr lang="tr-TR" dirty="0" smtClean="0"/>
              <a:t>M.E.Md. belirlenir.</a:t>
            </a:r>
            <a:endParaRPr lang="tr-TR" dirty="0"/>
          </a:p>
        </p:txBody>
      </p:sp>
      <p:sp>
        <p:nvSpPr>
          <p:cNvPr id="6" name="Slide Number Placeholder 5"/>
          <p:cNvSpPr>
            <a:spLocks noGrp="1"/>
          </p:cNvSpPr>
          <p:nvPr>
            <p:ph type="sldNum" sz="quarter" idx="12"/>
          </p:nvPr>
        </p:nvSpPr>
        <p:spPr/>
        <p:txBody>
          <a:bodyPr/>
          <a:lstStyle/>
          <a:p>
            <a:pPr>
              <a:defRPr/>
            </a:pPr>
            <a:fld id="{38756E46-950D-45D2-ADF0-B740D4BBEA98}" type="slidenum">
              <a:rPr lang="en-US"/>
              <a:pPr>
                <a:defRPr/>
              </a:pPr>
              <a:t>10</a:t>
            </a:fld>
            <a:endParaRPr lang="en-US"/>
          </a:p>
        </p:txBody>
      </p:sp>
      <p:graphicFrame>
        <p:nvGraphicFramePr>
          <p:cNvPr id="8" name="7 Diyagram"/>
          <p:cNvGraphicFramePr/>
          <p:nvPr/>
        </p:nvGraphicFramePr>
        <p:xfrm>
          <a:off x="0" y="857232"/>
          <a:ext cx="9144000" cy="592933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3" name="12 Dikdörtgen"/>
          <p:cNvSpPr/>
          <p:nvPr/>
        </p:nvSpPr>
        <p:spPr>
          <a:xfrm>
            <a:off x="6331307" y="6068817"/>
            <a:ext cx="2812693" cy="646331"/>
          </a:xfrm>
          <a:prstGeom prst="rect">
            <a:avLst/>
          </a:prstGeom>
        </p:spPr>
        <p:txBody>
          <a:bodyPr wrap="none">
            <a:spAutoFit/>
          </a:bodyPr>
          <a:lstStyle/>
          <a:p>
            <a:r>
              <a:rPr lang="tr-TR" dirty="0" smtClean="0"/>
              <a:t>Okul/Kurum </a:t>
            </a:r>
            <a:r>
              <a:rPr lang="tr-TR" dirty="0" err="1" smtClean="0"/>
              <a:t>Müd</a:t>
            </a:r>
            <a:r>
              <a:rPr lang="tr-TR" dirty="0" smtClean="0"/>
              <a:t>. belirlenir.</a:t>
            </a:r>
          </a:p>
          <a:p>
            <a:r>
              <a:rPr lang="tr-TR" dirty="0" err="1" smtClean="0"/>
              <a:t>Müd</a:t>
            </a:r>
            <a:r>
              <a:rPr lang="tr-TR" dirty="0" smtClean="0"/>
              <a:t>. Yrd. </a:t>
            </a:r>
            <a:endParaRPr lang="tr-TR" dirty="0"/>
          </a:p>
        </p:txBody>
      </p:sp>
      <p:sp>
        <p:nvSpPr>
          <p:cNvPr id="14" name="13 Dikdörtgen"/>
          <p:cNvSpPr/>
          <p:nvPr/>
        </p:nvSpPr>
        <p:spPr>
          <a:xfrm>
            <a:off x="5286380" y="928670"/>
            <a:ext cx="2197525" cy="646331"/>
          </a:xfrm>
          <a:prstGeom prst="rect">
            <a:avLst/>
          </a:prstGeom>
        </p:spPr>
        <p:txBody>
          <a:bodyPr wrap="none">
            <a:spAutoFit/>
          </a:bodyPr>
          <a:lstStyle/>
          <a:p>
            <a:r>
              <a:rPr lang="tr-TR" b="1" dirty="0" smtClean="0"/>
              <a:t>Okul/Kurum Müdürü</a:t>
            </a:r>
          </a:p>
          <a:p>
            <a:r>
              <a:rPr lang="tr-TR" dirty="0" smtClean="0">
                <a:solidFill>
                  <a:schemeClr val="dk1"/>
                </a:solidFill>
              </a:rPr>
              <a:t>İşveren vekili sıfatı ile</a:t>
            </a:r>
            <a:endParaRPr lang="tr-TR" b="1" dirty="0" smtClean="0"/>
          </a:p>
        </p:txBody>
      </p:sp>
      <p:sp>
        <p:nvSpPr>
          <p:cNvPr id="15" name="14 Dikdörtgen"/>
          <p:cNvSpPr/>
          <p:nvPr/>
        </p:nvSpPr>
        <p:spPr>
          <a:xfrm>
            <a:off x="0" y="3643314"/>
            <a:ext cx="2071702" cy="2308324"/>
          </a:xfrm>
          <a:prstGeom prst="rect">
            <a:avLst/>
          </a:prstGeom>
        </p:spPr>
        <p:txBody>
          <a:bodyPr wrap="square">
            <a:spAutoFit/>
          </a:bodyPr>
          <a:lstStyle/>
          <a:p>
            <a:r>
              <a:rPr lang="tr-TR" dirty="0" smtClean="0"/>
              <a:t>Seçimle yada atama yoluyla belirlenir.</a:t>
            </a:r>
          </a:p>
          <a:p>
            <a:r>
              <a:rPr lang="tr-TR" dirty="0" smtClean="0"/>
              <a:t>Açık oyla seçilir</a:t>
            </a:r>
            <a:r>
              <a:rPr lang="en-GB" dirty="0" smtClean="0"/>
              <a:t>,</a:t>
            </a:r>
            <a:r>
              <a:rPr lang="tr-TR" dirty="0" smtClean="0"/>
              <a:t> seçilememesi durumunda atanır</a:t>
            </a:r>
            <a:r>
              <a:rPr lang="en-GB" dirty="0" smtClean="0"/>
              <a:t>; </a:t>
            </a:r>
            <a:r>
              <a:rPr lang="tr-TR" dirty="0" smtClean="0"/>
              <a:t>yedekleri de aynı yöntemle belirlenir. 6. Madde</a:t>
            </a:r>
          </a:p>
        </p:txBody>
      </p:sp>
      <p:sp>
        <p:nvSpPr>
          <p:cNvPr id="16" name="15 Dikdörtgen"/>
          <p:cNvSpPr/>
          <p:nvPr/>
        </p:nvSpPr>
        <p:spPr>
          <a:xfrm>
            <a:off x="142844" y="6274378"/>
            <a:ext cx="2812693" cy="369332"/>
          </a:xfrm>
          <a:prstGeom prst="rect">
            <a:avLst/>
          </a:prstGeom>
        </p:spPr>
        <p:txBody>
          <a:bodyPr wrap="none">
            <a:spAutoFit/>
          </a:bodyPr>
          <a:lstStyle/>
          <a:p>
            <a:r>
              <a:rPr lang="tr-TR" dirty="0" smtClean="0"/>
              <a:t>Okul/Kurum </a:t>
            </a:r>
            <a:r>
              <a:rPr lang="tr-TR" dirty="0" err="1" smtClean="0"/>
              <a:t>Müd</a:t>
            </a:r>
            <a:r>
              <a:rPr lang="tr-TR" dirty="0" smtClean="0"/>
              <a:t>. belirlenir.</a:t>
            </a:r>
          </a:p>
        </p:txBody>
      </p:sp>
      <p:sp>
        <p:nvSpPr>
          <p:cNvPr id="17" name="16 Dikdörtgen"/>
          <p:cNvSpPr/>
          <p:nvPr/>
        </p:nvSpPr>
        <p:spPr>
          <a:xfrm>
            <a:off x="71406" y="1174608"/>
            <a:ext cx="2286016" cy="1754326"/>
          </a:xfrm>
          <a:prstGeom prst="rect">
            <a:avLst/>
          </a:prstGeom>
        </p:spPr>
        <p:txBody>
          <a:bodyPr wrap="square">
            <a:spAutoFit/>
          </a:bodyPr>
          <a:lstStyle/>
          <a:p>
            <a:r>
              <a:rPr lang="tr-TR" dirty="0" smtClean="0"/>
              <a:t>Öğretmenler Kurulunda açık oyla seçilir</a:t>
            </a:r>
            <a:r>
              <a:rPr lang="en-GB" dirty="0" smtClean="0"/>
              <a:t>,</a:t>
            </a:r>
            <a:r>
              <a:rPr lang="tr-TR" dirty="0" smtClean="0"/>
              <a:t> seçilememesi durumunda Okul/Kurum </a:t>
            </a:r>
          </a:p>
          <a:p>
            <a:r>
              <a:rPr lang="tr-TR" dirty="0" err="1" smtClean="0"/>
              <a:t>Müd</a:t>
            </a:r>
            <a:r>
              <a:rPr lang="tr-TR" dirty="0" smtClean="0"/>
              <a:t>. belirlenir.</a:t>
            </a:r>
            <a:endParaRPr lang="tr-TR" dirty="0"/>
          </a:p>
        </p:txBody>
      </p:sp>
      <p:sp>
        <p:nvSpPr>
          <p:cNvPr id="18" name="Title 1"/>
          <p:cNvSpPr>
            <a:spLocks noGrp="1"/>
          </p:cNvSpPr>
          <p:nvPr>
            <p:ph type="title"/>
          </p:nvPr>
        </p:nvSpPr>
        <p:spPr>
          <a:xfrm>
            <a:off x="1000100" y="0"/>
            <a:ext cx="8143900" cy="900074"/>
          </a:xfrm>
        </p:spPr>
        <p:txBody>
          <a:bodyPr/>
          <a:lstStyle/>
          <a:p>
            <a:pPr lvl="0" algn="l">
              <a:defRPr/>
            </a:pPr>
            <a:r>
              <a:rPr lang="tr-TR" sz="3600" b="1" dirty="0" smtClean="0">
                <a:solidFill>
                  <a:schemeClr val="bg1"/>
                </a:solidFill>
                <a:ea typeface="Times New Roman"/>
              </a:rPr>
              <a:t>İŞ SAĞLIĞI VE İŞ GÜVENLİĞİ KURULU</a:t>
            </a:r>
            <a:endParaRPr lang="tr-TR" sz="3600" dirty="0" smtClean="0">
              <a:solidFill>
                <a:schemeClr val="bg1"/>
              </a:solidFill>
              <a:ea typeface="Times New Roman"/>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3" name="Rectangle 3"/>
          <p:cNvSpPr>
            <a:spLocks noGrp="1"/>
          </p:cNvSpPr>
          <p:nvPr>
            <p:ph type="title"/>
          </p:nvPr>
        </p:nvSpPr>
        <p:spPr>
          <a:xfrm>
            <a:off x="214282" y="928670"/>
            <a:ext cx="7143800" cy="706438"/>
          </a:xfrm>
          <a:noFill/>
          <a:ln/>
        </p:spPr>
        <p:txBody>
          <a:bodyPr/>
          <a:lstStyle/>
          <a:p>
            <a:r>
              <a:rPr lang="tr-TR" sz="3200" b="1" dirty="0" smtClean="0">
                <a:latin typeface="+mn-lt"/>
                <a:cs typeface="Times New Roman" pitchFamily="18" charset="0"/>
              </a:rPr>
              <a:t>ÇALIŞAN TEMSİLCİSİ</a:t>
            </a:r>
          </a:p>
        </p:txBody>
      </p:sp>
      <p:sp>
        <p:nvSpPr>
          <p:cNvPr id="128002" name="Rectangle 2"/>
          <p:cNvSpPr>
            <a:spLocks noGrp="1"/>
          </p:cNvSpPr>
          <p:nvPr>
            <p:ph type="body" sz="half" idx="1"/>
          </p:nvPr>
        </p:nvSpPr>
        <p:spPr>
          <a:xfrm>
            <a:off x="285720" y="1843090"/>
            <a:ext cx="5699125" cy="4371992"/>
          </a:xfrm>
        </p:spPr>
        <p:txBody>
          <a:bodyPr/>
          <a:lstStyle/>
          <a:p>
            <a:pPr marL="533400" indent="-533400">
              <a:buFontTx/>
              <a:buAutoNum type="arabicParenBoth"/>
            </a:pPr>
            <a:r>
              <a:rPr lang="tr-TR" sz="2400" dirty="0" smtClean="0"/>
              <a:t>İşveren; riskleri göz önünde bulundurarak, </a:t>
            </a:r>
            <a:r>
              <a:rPr lang="tr-TR" sz="2400" b="1" dirty="0" smtClean="0"/>
              <a:t>seçim veya atama </a:t>
            </a:r>
            <a:r>
              <a:rPr lang="tr-TR" sz="2400" dirty="0" smtClean="0"/>
              <a:t>yoluyla, çalışan temsilcisini görevlendirir: 		</a:t>
            </a:r>
          </a:p>
          <a:p>
            <a:pPr marL="533400" indent="-533400">
              <a:buFont typeface="Arial" charset="0"/>
              <a:buNone/>
            </a:pPr>
            <a:r>
              <a:rPr lang="tr-TR" sz="2400" dirty="0" smtClean="0"/>
              <a:t>(2)  Baş temsilci </a:t>
            </a:r>
            <a:r>
              <a:rPr lang="tr-TR" sz="2400" b="1" dirty="0" smtClean="0"/>
              <a:t>seçimle </a:t>
            </a:r>
            <a:r>
              <a:rPr lang="tr-TR" sz="2400" dirty="0" smtClean="0"/>
              <a:t>belirlenir. </a:t>
            </a:r>
          </a:p>
          <a:p>
            <a:pPr marL="533400" indent="-533400">
              <a:buFont typeface="Arial" charset="0"/>
              <a:buNone/>
            </a:pPr>
            <a:r>
              <a:rPr lang="tr-TR" sz="2400" dirty="0" smtClean="0"/>
              <a:t>(3)  Çalışan temsilcileri, tehlike </a:t>
            </a:r>
            <a:r>
              <a:rPr lang="tr-TR" sz="2400" b="1" dirty="0" smtClean="0"/>
              <a:t>kaynağının yok edilmesi için, işverenden  gerekli tedbirlerin alınmasını isteme hakkına sahiptir</a:t>
            </a:r>
            <a:r>
              <a:rPr lang="tr-TR" sz="2400" dirty="0" smtClean="0"/>
              <a:t>. 		    		</a:t>
            </a:r>
          </a:p>
          <a:p>
            <a:pPr marL="533400" indent="-533400">
              <a:buFont typeface="Arial" charset="0"/>
              <a:buNone/>
            </a:pPr>
            <a:r>
              <a:rPr lang="tr-TR" sz="2400" dirty="0" smtClean="0"/>
              <a:t>(4)  Çalışan temsilcileri ve destek elemanlarının </a:t>
            </a:r>
            <a:r>
              <a:rPr lang="tr-TR" sz="2400" b="1" dirty="0" smtClean="0"/>
              <a:t>hakları kısıtlanamaz</a:t>
            </a:r>
            <a:r>
              <a:rPr lang="tr-TR" sz="2400" dirty="0" smtClean="0"/>
              <a:t>.</a:t>
            </a:r>
          </a:p>
        </p:txBody>
      </p:sp>
      <p:graphicFrame>
        <p:nvGraphicFramePr>
          <p:cNvPr id="128029" name="Group 29"/>
          <p:cNvGraphicFramePr>
            <a:graphicFrameLocks noGrp="1"/>
          </p:cNvGraphicFramePr>
          <p:nvPr>
            <p:ph sz="half" idx="2"/>
          </p:nvPr>
        </p:nvGraphicFramePr>
        <p:xfrm>
          <a:off x="6286512" y="1600200"/>
          <a:ext cx="2241551" cy="4525964"/>
        </p:xfrm>
        <a:graphic>
          <a:graphicData uri="http://schemas.openxmlformats.org/drawingml/2006/table">
            <a:tbl>
              <a:tblPr/>
              <a:tblGrid>
                <a:gridCol w="1688793"/>
                <a:gridCol w="552758"/>
              </a:tblGrid>
              <a:tr h="754063">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tr-TR" sz="2400" b="1" i="0" u="sng" strike="noStrike" cap="none" normalizeH="0" baseline="0" dirty="0" smtClean="0">
                          <a:ln>
                            <a:noFill/>
                          </a:ln>
                          <a:solidFill>
                            <a:schemeClr val="tx1"/>
                          </a:solidFill>
                          <a:effectLst/>
                          <a:latin typeface="+mn-lt"/>
                          <a:cs typeface="Arial" charset="0"/>
                        </a:rPr>
                        <a:t>2-50</a:t>
                      </a:r>
                      <a:endParaRPr kumimoji="0" lang="tr-TR" sz="2400" b="0" i="0" u="none" strike="noStrike" cap="none" normalizeH="0" baseline="0" dirty="0" smtClean="0">
                        <a:ln>
                          <a:noFill/>
                        </a:ln>
                        <a:solidFill>
                          <a:schemeClr val="tx1"/>
                        </a:solidFill>
                        <a:effectLst/>
                        <a:latin typeface="+mn-lt"/>
                        <a:cs typeface="Arial" charset="0"/>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tr-TR" sz="2400" b="1" i="0" u="none" strike="noStrike" cap="none" normalizeH="0" baseline="0" dirty="0" smtClean="0">
                          <a:ln>
                            <a:noFill/>
                          </a:ln>
                          <a:solidFill>
                            <a:schemeClr val="tx1"/>
                          </a:solidFill>
                          <a:effectLst/>
                          <a:latin typeface="+mn-lt"/>
                          <a:cs typeface="Arial" charset="0"/>
                        </a:rPr>
                        <a:t>1</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r>
              <a:tr h="755650">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tr-TR" sz="2400" b="1" i="0" u="sng" strike="noStrike" cap="none" normalizeH="0" baseline="0" dirty="0" smtClean="0">
                          <a:ln>
                            <a:noFill/>
                          </a:ln>
                          <a:solidFill>
                            <a:schemeClr val="tx1"/>
                          </a:solidFill>
                          <a:effectLst/>
                          <a:latin typeface="+mn-lt"/>
                          <a:cs typeface="Arial" charset="0"/>
                        </a:rPr>
                        <a:t>51-100</a:t>
                      </a:r>
                      <a:endParaRPr kumimoji="0" lang="tr-TR" sz="2400" b="0" i="0" u="none" strike="noStrike" cap="none" normalizeH="0" baseline="0" dirty="0" smtClean="0">
                        <a:ln>
                          <a:noFill/>
                        </a:ln>
                        <a:solidFill>
                          <a:schemeClr val="tx1"/>
                        </a:solidFill>
                        <a:effectLst/>
                        <a:latin typeface="+mn-lt"/>
                        <a:cs typeface="Arial" charset="0"/>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40000"/>
                        <a:lumOff val="6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tr-TR" sz="2400" b="1" i="0" u="none" strike="noStrike" cap="none" normalizeH="0" baseline="0" dirty="0" smtClean="0">
                          <a:ln>
                            <a:noFill/>
                          </a:ln>
                          <a:solidFill>
                            <a:schemeClr val="tx1"/>
                          </a:solidFill>
                          <a:effectLst/>
                          <a:latin typeface="+mn-lt"/>
                          <a:cs typeface="Arial" charset="0"/>
                        </a:rPr>
                        <a:t>2</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40000"/>
                        <a:lumOff val="60000"/>
                      </a:schemeClr>
                    </a:solidFill>
                  </a:tcPr>
                </a:tc>
              </a:tr>
              <a:tr h="754063">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tr-TR" sz="2400" b="1" i="0" u="sng" strike="noStrike" cap="none" normalizeH="0" baseline="0" dirty="0" smtClean="0">
                          <a:ln>
                            <a:noFill/>
                          </a:ln>
                          <a:solidFill>
                            <a:schemeClr val="tx1"/>
                          </a:solidFill>
                          <a:effectLst/>
                          <a:latin typeface="+mn-lt"/>
                          <a:cs typeface="Arial" charset="0"/>
                        </a:rPr>
                        <a:t>101-500</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60000"/>
                        <a:lumOff val="4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tr-TR" sz="2400" b="1" i="0" u="none" strike="noStrike" cap="none" normalizeH="0" baseline="0" dirty="0" smtClean="0">
                          <a:ln>
                            <a:noFill/>
                          </a:ln>
                          <a:solidFill>
                            <a:schemeClr val="tx1"/>
                          </a:solidFill>
                          <a:effectLst/>
                          <a:latin typeface="+mn-lt"/>
                          <a:cs typeface="Arial" charset="0"/>
                        </a:rPr>
                        <a:t>3</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60000"/>
                        <a:lumOff val="40000"/>
                      </a:schemeClr>
                    </a:solidFill>
                  </a:tcPr>
                </a:tc>
              </a:tr>
              <a:tr h="752475">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tr-TR" sz="2400" b="1" i="0" u="sng" strike="noStrike" cap="none" normalizeH="0" baseline="0" dirty="0" smtClean="0">
                          <a:ln>
                            <a:noFill/>
                          </a:ln>
                          <a:solidFill>
                            <a:schemeClr val="tx1"/>
                          </a:solidFill>
                          <a:effectLst/>
                          <a:latin typeface="+mn-lt"/>
                          <a:cs typeface="Arial" charset="0"/>
                        </a:rPr>
                        <a:t>501-1000</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3">
                        <a:lumMod val="40000"/>
                        <a:lumOff val="6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tr-TR" sz="2400" b="1" i="0" u="none" strike="noStrike" cap="none" normalizeH="0" baseline="0" dirty="0" smtClean="0">
                          <a:ln>
                            <a:noFill/>
                          </a:ln>
                          <a:solidFill>
                            <a:schemeClr val="tx1"/>
                          </a:solidFill>
                          <a:effectLst/>
                          <a:latin typeface="+mn-lt"/>
                          <a:cs typeface="Arial" charset="0"/>
                        </a:rPr>
                        <a:t>4</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3">
                        <a:lumMod val="40000"/>
                        <a:lumOff val="60000"/>
                      </a:schemeClr>
                    </a:solidFill>
                  </a:tcPr>
                </a:tc>
              </a:tr>
              <a:tr h="755650">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tr-TR" sz="2400" b="1" i="0" u="sng" strike="noStrike" cap="none" normalizeH="0" baseline="0" dirty="0" smtClean="0">
                          <a:ln>
                            <a:noFill/>
                          </a:ln>
                          <a:solidFill>
                            <a:schemeClr val="tx1"/>
                          </a:solidFill>
                          <a:effectLst/>
                          <a:latin typeface="+mn-lt"/>
                          <a:cs typeface="Arial" charset="0"/>
                        </a:rPr>
                        <a:t>1001-2000</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3">
                        <a:lumMod val="60000"/>
                        <a:lumOff val="4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tr-TR" sz="2400" b="1" i="0" u="none" strike="noStrike" cap="none" normalizeH="0" baseline="0" dirty="0" smtClean="0">
                          <a:ln>
                            <a:noFill/>
                          </a:ln>
                          <a:solidFill>
                            <a:schemeClr val="tx1"/>
                          </a:solidFill>
                          <a:effectLst/>
                          <a:latin typeface="+mn-lt"/>
                          <a:cs typeface="Arial" charset="0"/>
                        </a:rPr>
                        <a:t>5</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3">
                        <a:lumMod val="60000"/>
                        <a:lumOff val="40000"/>
                      </a:schemeClr>
                    </a:solidFill>
                  </a:tcPr>
                </a:tc>
              </a:tr>
              <a:tr h="754063">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tr-TR" sz="2400" b="1" i="0" u="none" strike="noStrike" cap="none" normalizeH="0" baseline="0" dirty="0" smtClean="0">
                          <a:ln>
                            <a:noFill/>
                          </a:ln>
                          <a:solidFill>
                            <a:schemeClr val="tx1"/>
                          </a:solidFill>
                          <a:effectLst/>
                          <a:latin typeface="+mn-lt"/>
                          <a:cs typeface="Arial" charset="0"/>
                        </a:rPr>
                        <a:t>2001 ve </a:t>
                      </a:r>
                      <a:r>
                        <a:rPr kumimoji="0" lang="tr-TR" sz="2400" b="1" i="0" u="none" strike="noStrike" cap="none" normalizeH="0" baseline="0" dirty="0" err="1" smtClean="0">
                          <a:ln>
                            <a:noFill/>
                          </a:ln>
                          <a:solidFill>
                            <a:schemeClr val="tx1"/>
                          </a:solidFill>
                          <a:effectLst/>
                          <a:latin typeface="+mn-lt"/>
                          <a:cs typeface="Arial" charset="0"/>
                        </a:rPr>
                        <a:t>üzr</a:t>
                      </a:r>
                      <a:r>
                        <a:rPr kumimoji="0" lang="tr-TR" sz="2400" b="1" i="0" u="none" strike="noStrike" cap="none" normalizeH="0" baseline="0" dirty="0" smtClean="0">
                          <a:ln>
                            <a:noFill/>
                          </a:ln>
                          <a:solidFill>
                            <a:schemeClr val="tx1"/>
                          </a:solidFill>
                          <a:effectLst/>
                          <a:latin typeface="+mn-lt"/>
                          <a:cs typeface="Arial" charset="0"/>
                        </a:rPr>
                        <a:t>.</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3">
                        <a:lumMod val="75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tr-TR" sz="2400" b="1" i="0" u="none" strike="noStrike" cap="none" normalizeH="0" baseline="0" dirty="0" smtClean="0">
                          <a:ln>
                            <a:noFill/>
                          </a:ln>
                          <a:solidFill>
                            <a:schemeClr val="tx1"/>
                          </a:solidFill>
                          <a:effectLst/>
                          <a:latin typeface="+mn-lt"/>
                          <a:cs typeface="Arial" charset="0"/>
                        </a:rPr>
                        <a:t>6</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3">
                        <a:lumMod val="75000"/>
                      </a:schemeClr>
                    </a:solidFill>
                  </a:tcPr>
                </a:tc>
              </a:tr>
            </a:tbl>
          </a:graphicData>
        </a:graphic>
      </p:graphicFrame>
      <p:sp>
        <p:nvSpPr>
          <p:cNvPr id="5" name="Title 1"/>
          <p:cNvSpPr txBox="1">
            <a:spLocks/>
          </p:cNvSpPr>
          <p:nvPr/>
        </p:nvSpPr>
        <p:spPr>
          <a:xfrm>
            <a:off x="1000100" y="0"/>
            <a:ext cx="8143900" cy="900074"/>
          </a:xfrm>
          <a:prstGeom prst="rect">
            <a:avLst/>
          </a:prstGeom>
        </p:spPr>
        <p:txBody>
          <a:bodyPr vert="horz" lIns="91440" tIns="45720" rIns="91440" bIns="45720" rtlCol="0" anchor="ctr">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tr-TR" sz="3600" b="1" i="0" u="none" strike="noStrike" kern="1200" cap="none" spc="0" normalizeH="0" baseline="0" noProof="0" smtClean="0">
                <a:ln>
                  <a:noFill/>
                </a:ln>
                <a:solidFill>
                  <a:schemeClr val="bg1"/>
                </a:solidFill>
                <a:effectLst/>
                <a:uLnTx/>
                <a:uFillTx/>
                <a:latin typeface="+mj-lt"/>
                <a:ea typeface="Times New Roman"/>
                <a:cs typeface="+mj-cs"/>
              </a:rPr>
              <a:t>İŞ SAĞLIĞI VE İŞ GÜVENLİĞİ KURULU</a:t>
            </a:r>
            <a:endParaRPr kumimoji="0" lang="tr-TR" sz="3600" b="0" i="0" u="none" strike="noStrike" kern="1200" cap="none" spc="0" normalizeH="0" baseline="0" noProof="0" dirty="0" smtClean="0">
              <a:ln>
                <a:noFill/>
              </a:ln>
              <a:solidFill>
                <a:schemeClr val="bg1"/>
              </a:solidFill>
              <a:effectLst/>
              <a:uLnTx/>
              <a:uFillTx/>
              <a:latin typeface="+mj-lt"/>
              <a:ea typeface="Times New Roman"/>
              <a:cs typeface="+mj-cs"/>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3" name="Rectangle 3"/>
          <p:cNvSpPr>
            <a:spLocks noGrp="1"/>
          </p:cNvSpPr>
          <p:nvPr>
            <p:ph type="title"/>
          </p:nvPr>
        </p:nvSpPr>
        <p:spPr>
          <a:xfrm>
            <a:off x="214282" y="928670"/>
            <a:ext cx="7143800" cy="706438"/>
          </a:xfrm>
          <a:noFill/>
          <a:ln/>
        </p:spPr>
        <p:txBody>
          <a:bodyPr/>
          <a:lstStyle/>
          <a:p>
            <a:r>
              <a:rPr lang="tr-TR" sz="3200" b="1" dirty="0" smtClean="0">
                <a:latin typeface="+mn-lt"/>
                <a:cs typeface="Times New Roman" pitchFamily="18" charset="0"/>
              </a:rPr>
              <a:t>ÇALIŞAN TEMSİLCİSİ</a:t>
            </a:r>
          </a:p>
        </p:txBody>
      </p:sp>
      <p:sp>
        <p:nvSpPr>
          <p:cNvPr id="128002" name="Rectangle 2"/>
          <p:cNvSpPr>
            <a:spLocks noGrp="1"/>
          </p:cNvSpPr>
          <p:nvPr>
            <p:ph type="body" sz="half" idx="1"/>
          </p:nvPr>
        </p:nvSpPr>
        <p:spPr>
          <a:xfrm>
            <a:off x="285720" y="1843090"/>
            <a:ext cx="8429684" cy="4371992"/>
          </a:xfrm>
        </p:spPr>
        <p:txBody>
          <a:bodyPr>
            <a:normAutofit/>
          </a:bodyPr>
          <a:lstStyle/>
          <a:p>
            <a:r>
              <a:rPr lang="tr-TR" sz="2400" dirty="0" smtClean="0"/>
              <a:t>Bir çalışanın çalışan temsilcisi olabilmesi için;</a:t>
            </a:r>
            <a:br>
              <a:rPr lang="tr-TR" sz="2400" dirty="0" smtClean="0"/>
            </a:br>
            <a:r>
              <a:rPr lang="tr-TR" sz="2400" dirty="0" smtClean="0"/>
              <a:t>◊ İşyerinin tam süreli daimi çalışanı olması,</a:t>
            </a:r>
            <a:br>
              <a:rPr lang="tr-TR" sz="2400" dirty="0" smtClean="0"/>
            </a:br>
            <a:r>
              <a:rPr lang="tr-TR" sz="2400" dirty="0" smtClean="0"/>
              <a:t>◊ En az 3 yıllık iş deneyiminin bulunması,</a:t>
            </a:r>
            <a:br>
              <a:rPr lang="tr-TR" sz="2400" dirty="0" smtClean="0"/>
            </a:br>
            <a:r>
              <a:rPr lang="tr-TR" sz="2400" dirty="0" smtClean="0"/>
              <a:t>◊ En az ortaokul düzeyinde öğrenim görmüş olması gerekiyor.</a:t>
            </a:r>
            <a:br>
              <a:rPr lang="tr-TR" sz="2400" dirty="0" smtClean="0"/>
            </a:br>
            <a:endParaRPr lang="tr-TR" sz="2400" dirty="0" smtClean="0"/>
          </a:p>
          <a:p>
            <a:r>
              <a:rPr lang="tr-TR" sz="2400" dirty="0" smtClean="0"/>
              <a:t>Bu niteliklere sahip çalışan olmadığı takdirde diğer çalışanlarda çalışan temsilciliği yapabilirler. Ancak yetkili sendika temsilcisinin çalışan temsilcisi olarak görev yapması halinde çalışan temsilcileri için aranan kriterler sendika temsilcisi için aranmayacak.</a:t>
            </a:r>
            <a:endParaRPr lang="tr-TR" sz="2400" dirty="0"/>
          </a:p>
        </p:txBody>
      </p:sp>
      <p:sp>
        <p:nvSpPr>
          <p:cNvPr id="5" name="Title 1"/>
          <p:cNvSpPr txBox="1">
            <a:spLocks/>
          </p:cNvSpPr>
          <p:nvPr/>
        </p:nvSpPr>
        <p:spPr>
          <a:xfrm>
            <a:off x="1000100" y="0"/>
            <a:ext cx="8143900" cy="900074"/>
          </a:xfrm>
          <a:prstGeom prst="rect">
            <a:avLst/>
          </a:prstGeom>
        </p:spPr>
        <p:txBody>
          <a:bodyPr vert="horz" lIns="91440" tIns="45720" rIns="91440" bIns="45720" rtlCol="0" anchor="ctr">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tr-TR" sz="3600" b="1" i="0" u="none" strike="noStrike" kern="1200" cap="none" spc="0" normalizeH="0" baseline="0" noProof="0" smtClean="0">
                <a:ln>
                  <a:noFill/>
                </a:ln>
                <a:solidFill>
                  <a:schemeClr val="bg1"/>
                </a:solidFill>
                <a:effectLst/>
                <a:uLnTx/>
                <a:uFillTx/>
                <a:latin typeface="+mj-lt"/>
                <a:ea typeface="Times New Roman"/>
                <a:cs typeface="+mj-cs"/>
              </a:rPr>
              <a:t>İŞ SAĞLIĞI VE İŞ GÜVENLİĞİ KURULU</a:t>
            </a:r>
            <a:endParaRPr kumimoji="0" lang="tr-TR" sz="3600" b="0" i="0" u="none" strike="noStrike" kern="1200" cap="none" spc="0" normalizeH="0" baseline="0" noProof="0" dirty="0" smtClean="0">
              <a:ln>
                <a:noFill/>
              </a:ln>
              <a:solidFill>
                <a:schemeClr val="bg1"/>
              </a:solidFill>
              <a:effectLst/>
              <a:uLnTx/>
              <a:uFillTx/>
              <a:latin typeface="+mj-lt"/>
              <a:ea typeface="Times New Roman"/>
              <a:cs typeface="+mj-cs"/>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8 Diyagram"/>
          <p:cNvGraphicFramePr/>
          <p:nvPr/>
        </p:nvGraphicFramePr>
        <p:xfrm>
          <a:off x="214282" y="989010"/>
          <a:ext cx="8715436" cy="27971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Slide Number Placeholder 7"/>
          <p:cNvSpPr>
            <a:spLocks noGrp="1"/>
          </p:cNvSpPr>
          <p:nvPr>
            <p:ph type="sldNum" sz="quarter" idx="12"/>
          </p:nvPr>
        </p:nvSpPr>
        <p:spPr/>
        <p:txBody>
          <a:bodyPr/>
          <a:lstStyle/>
          <a:p>
            <a:pPr>
              <a:defRPr/>
            </a:pPr>
            <a:fld id="{171E2BBB-99C4-4096-9037-25C991E84725}" type="slidenum">
              <a:rPr lang="en-US"/>
              <a:pPr>
                <a:defRPr/>
              </a:pPr>
              <a:t>13</a:t>
            </a:fld>
            <a:endParaRPr lang="en-US"/>
          </a:p>
        </p:txBody>
      </p:sp>
      <p:sp>
        <p:nvSpPr>
          <p:cNvPr id="7" name="Title 1"/>
          <p:cNvSpPr txBox="1">
            <a:spLocks/>
          </p:cNvSpPr>
          <p:nvPr/>
        </p:nvSpPr>
        <p:spPr>
          <a:xfrm>
            <a:off x="1000100" y="0"/>
            <a:ext cx="8143900" cy="900074"/>
          </a:xfrm>
          <a:prstGeom prst="rect">
            <a:avLst/>
          </a:prstGeom>
        </p:spPr>
        <p:txBody>
          <a:bodyPr vert="horz" lIns="91440" tIns="45720" rIns="91440" bIns="45720" rtlCol="0" anchor="ctr">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tr-TR" sz="3600" b="1" i="0" u="none" strike="noStrike" kern="1200" cap="none" spc="0" normalizeH="0" baseline="0" noProof="0" smtClean="0">
                <a:ln>
                  <a:noFill/>
                </a:ln>
                <a:solidFill>
                  <a:schemeClr val="bg1"/>
                </a:solidFill>
                <a:effectLst/>
                <a:uLnTx/>
                <a:uFillTx/>
                <a:latin typeface="+mj-lt"/>
                <a:ea typeface="Times New Roman"/>
                <a:cs typeface="+mj-cs"/>
              </a:rPr>
              <a:t>İŞ SAĞLIĞI VE İŞ GÜVENLİĞİ KURULU</a:t>
            </a:r>
            <a:endParaRPr kumimoji="0" lang="tr-TR" sz="3600" b="0" i="0" u="none" strike="noStrike" kern="1200" cap="none" spc="0" normalizeH="0" baseline="0" noProof="0" dirty="0" smtClean="0">
              <a:ln>
                <a:noFill/>
              </a:ln>
              <a:solidFill>
                <a:schemeClr val="bg1"/>
              </a:solidFill>
              <a:effectLst/>
              <a:uLnTx/>
              <a:uFillTx/>
              <a:latin typeface="+mj-lt"/>
              <a:ea typeface="Times New Roman"/>
              <a:cs typeface="+mj-cs"/>
            </a:endParaRPr>
          </a:p>
        </p:txBody>
      </p:sp>
      <p:sp>
        <p:nvSpPr>
          <p:cNvPr id="10" name="9 Dikdörtgen"/>
          <p:cNvSpPr/>
          <p:nvPr/>
        </p:nvSpPr>
        <p:spPr>
          <a:xfrm>
            <a:off x="357158" y="3929066"/>
            <a:ext cx="8501122" cy="461665"/>
          </a:xfrm>
          <a:prstGeom prst="rect">
            <a:avLst/>
          </a:prstGeom>
          <a:solidFill>
            <a:schemeClr val="tx2">
              <a:lumMod val="40000"/>
              <a:lumOff val="60000"/>
            </a:schemeClr>
          </a:solidFill>
        </p:spPr>
        <p:txBody>
          <a:bodyPr wrap="square">
            <a:spAutoFit/>
          </a:bodyPr>
          <a:lstStyle/>
          <a:p>
            <a:r>
              <a:rPr lang="tr-TR" sz="2400" b="1" dirty="0" smtClean="0"/>
              <a:t>Milli Eğitim Bakanlığı 2014/16 Sayılı Genelge</a:t>
            </a:r>
            <a:endParaRPr lang="tr-TR" sz="2400" b="1" dirty="0"/>
          </a:p>
        </p:txBody>
      </p:sp>
      <p:sp>
        <p:nvSpPr>
          <p:cNvPr id="11" name="10 Dikdörtgen"/>
          <p:cNvSpPr/>
          <p:nvPr/>
        </p:nvSpPr>
        <p:spPr>
          <a:xfrm>
            <a:off x="357158" y="4461602"/>
            <a:ext cx="8501122" cy="2123658"/>
          </a:xfrm>
          <a:prstGeom prst="rect">
            <a:avLst/>
          </a:prstGeom>
          <a:solidFill>
            <a:schemeClr val="tx2">
              <a:lumMod val="20000"/>
              <a:lumOff val="80000"/>
            </a:schemeClr>
          </a:solidFill>
        </p:spPr>
        <p:txBody>
          <a:bodyPr wrap="square">
            <a:spAutoFit/>
          </a:bodyPr>
          <a:lstStyle/>
          <a:p>
            <a:pPr algn="just"/>
            <a:r>
              <a:rPr lang="tr-TR" sz="2400" b="1" dirty="0" smtClean="0"/>
              <a:t>3-</a:t>
            </a:r>
            <a:r>
              <a:rPr lang="tr-TR" sz="2000" b="1" dirty="0" smtClean="0"/>
              <a:t> </a:t>
            </a:r>
            <a:r>
              <a:rPr lang="tr-TR" sz="2000" dirty="0" smtClean="0"/>
              <a:t>50 ve daha fazla çalışanın bulunduğu Bakanlığımız Merkez ve Taşra Teşkilatı, okul ve kurumlarında, İş Sağlığı ve Güvenliği Kurulları Hakkında Yönetmelik çerçevesinde İşyeri Sağlık ve Güvenlik Kurulu oluşturulacaktır. Kurulun başkanı merkez teşkilatında; </a:t>
            </a:r>
            <a:r>
              <a:rPr lang="tr-TR" sz="2800" b="1" u="sng" dirty="0" smtClean="0">
                <a:solidFill>
                  <a:srgbClr val="FF0000"/>
                </a:solidFill>
              </a:rPr>
              <a:t>İşveren vekili sıfatı ile </a:t>
            </a:r>
            <a:r>
              <a:rPr lang="tr-TR" sz="2000" dirty="0" smtClean="0"/>
              <a:t>Müstear Yardımcısı, taşra teşkilatında; İl Milli Eğitim Müdür Yardımcısı, </a:t>
            </a:r>
            <a:r>
              <a:rPr lang="tr-TR" sz="2000" b="1" u="sng" dirty="0" smtClean="0">
                <a:solidFill>
                  <a:srgbClr val="FF0000"/>
                </a:solidFill>
              </a:rPr>
              <a:t>okul ve kurumlarda Okul Müdürü, merkez müdürü, kurum amiridir. </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38756E46-950D-45D2-ADF0-B740D4BBEA98}" type="slidenum">
              <a:rPr lang="en-US"/>
              <a:pPr>
                <a:defRPr/>
              </a:pPr>
              <a:t>14</a:t>
            </a:fld>
            <a:endParaRPr lang="en-US"/>
          </a:p>
        </p:txBody>
      </p:sp>
      <p:sp>
        <p:nvSpPr>
          <p:cNvPr id="9" name="Title 1"/>
          <p:cNvSpPr>
            <a:spLocks noGrp="1"/>
          </p:cNvSpPr>
          <p:nvPr>
            <p:ph type="title"/>
          </p:nvPr>
        </p:nvSpPr>
        <p:spPr>
          <a:xfrm>
            <a:off x="1000100" y="0"/>
            <a:ext cx="8143900" cy="900074"/>
          </a:xfrm>
        </p:spPr>
        <p:txBody>
          <a:bodyPr/>
          <a:lstStyle/>
          <a:p>
            <a:pPr lvl="0" algn="l">
              <a:defRPr/>
            </a:pPr>
            <a:r>
              <a:rPr lang="tr-TR" sz="3600" b="1" dirty="0" smtClean="0">
                <a:solidFill>
                  <a:schemeClr val="bg1"/>
                </a:solidFill>
                <a:ea typeface="Times New Roman"/>
              </a:rPr>
              <a:t>İŞ SAĞLIĞI VE İŞ GÜVENLİĞİ KURULU</a:t>
            </a:r>
            <a:endParaRPr lang="tr-TR" sz="3600" dirty="0" smtClean="0">
              <a:solidFill>
                <a:schemeClr val="bg1"/>
              </a:solidFill>
              <a:ea typeface="Times New Roman"/>
            </a:endParaRPr>
          </a:p>
        </p:txBody>
      </p:sp>
      <p:graphicFrame>
        <p:nvGraphicFramePr>
          <p:cNvPr id="10" name="9 Diyagram"/>
          <p:cNvGraphicFramePr/>
          <p:nvPr/>
        </p:nvGraphicFramePr>
        <p:xfrm>
          <a:off x="0" y="928670"/>
          <a:ext cx="9144000" cy="592933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1" name="10 Dikdörtgen"/>
          <p:cNvSpPr/>
          <p:nvPr/>
        </p:nvSpPr>
        <p:spPr>
          <a:xfrm>
            <a:off x="5572131" y="928670"/>
            <a:ext cx="3571869" cy="1384995"/>
          </a:xfrm>
          <a:prstGeom prst="rect">
            <a:avLst/>
          </a:prstGeom>
        </p:spPr>
        <p:txBody>
          <a:bodyPr wrap="square">
            <a:spAutoFit/>
          </a:bodyPr>
          <a:lstStyle/>
          <a:p>
            <a:pPr algn="ctr"/>
            <a:r>
              <a:rPr lang="tr-TR" altLang="en-US" sz="2800" b="1" dirty="0" smtClean="0">
                <a:ea typeface="Calibri" pitchFamily="34" charset="0"/>
                <a:cs typeface="Times New Roman" pitchFamily="18" charset="0"/>
              </a:rPr>
              <a:t>MEB </a:t>
            </a:r>
          </a:p>
          <a:p>
            <a:pPr algn="ctr"/>
            <a:r>
              <a:rPr lang="tr-TR" altLang="en-US" sz="2800" b="1" dirty="0" smtClean="0">
                <a:ea typeface="Calibri" pitchFamily="34" charset="0"/>
                <a:cs typeface="Times New Roman" pitchFamily="18" charset="0"/>
              </a:rPr>
              <a:t>Asıl İşveren-Alt İşveren </a:t>
            </a:r>
          </a:p>
          <a:p>
            <a:pPr algn="ctr"/>
            <a:r>
              <a:rPr lang="tr-TR" altLang="en-US" sz="2800" b="1" dirty="0" smtClean="0">
                <a:ea typeface="Calibri" pitchFamily="34" charset="0"/>
                <a:cs typeface="Times New Roman" pitchFamily="18" charset="0"/>
              </a:rPr>
              <a:t>İlişkisi </a:t>
            </a:r>
            <a:endParaRPr lang="tr-TR" sz="28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285720" y="1142984"/>
          <a:ext cx="8501121" cy="5398008"/>
        </p:xfrm>
        <a:graphic>
          <a:graphicData uri="http://schemas.openxmlformats.org/drawingml/2006/table">
            <a:tbl>
              <a:tblPr/>
              <a:tblGrid>
                <a:gridCol w="1731596"/>
                <a:gridCol w="1618800"/>
                <a:gridCol w="5150725"/>
              </a:tblGrid>
              <a:tr h="430213">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28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Asıl İşveren</a:t>
                      </a:r>
                      <a:endParaRPr kumimoji="0" lang="en-GB" sz="2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28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Alt işveren</a:t>
                      </a:r>
                      <a:endParaRPr kumimoji="0" lang="en-GB" sz="2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28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Kurul</a:t>
                      </a:r>
                      <a:endParaRPr kumimoji="0" lang="en-GB" sz="2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2">
                        <a:lumMod val="20000"/>
                        <a:lumOff val="80000"/>
                      </a:schemeClr>
                    </a:solidFill>
                  </a:tcPr>
                </a:tc>
              </a:tr>
              <a:tr h="407968">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2800" b="1" i="0" u="none" strike="noStrike" cap="none" normalizeH="0" baseline="0" dirty="0" smtClean="0">
                          <a:ln>
                            <a:noFill/>
                          </a:ln>
                          <a:solidFill>
                            <a:srgbClr val="FF0000"/>
                          </a:solidFill>
                          <a:effectLst/>
                          <a:latin typeface="Calibri" pitchFamily="34" charset="0"/>
                          <a:ea typeface="Calibri" pitchFamily="34" charset="0"/>
                          <a:cs typeface="Times New Roman" pitchFamily="18" charset="0"/>
                        </a:rPr>
                        <a:t>50’den çoksa</a:t>
                      </a:r>
                      <a:endParaRPr kumimoji="0" lang="en-GB" sz="2800" b="1" i="0" u="none" strike="noStrike" cap="none" normalizeH="0" baseline="0" dirty="0" smtClean="0">
                        <a:ln>
                          <a:noFill/>
                        </a:ln>
                        <a:solidFill>
                          <a:srgbClr val="FF0000"/>
                        </a:solidFill>
                        <a:effectLst/>
                        <a:latin typeface="Calibri" pitchFamily="34" charset="0"/>
                        <a:ea typeface="Calibri" pitchFamily="34"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2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50’den azsa</a:t>
                      </a:r>
                      <a:endParaRPr kumimoji="0" lang="en-GB" sz="2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tr-TR" sz="2800" b="1" i="0" u="none" strike="noStrike" cap="none" normalizeH="0" baseline="0" dirty="0" smtClean="0">
                          <a:ln>
                            <a:noFill/>
                          </a:ln>
                          <a:solidFill>
                            <a:srgbClr val="FF0000"/>
                          </a:solidFill>
                          <a:effectLst/>
                          <a:latin typeface="Calibri" pitchFamily="34" charset="0"/>
                          <a:ea typeface="Calibri" pitchFamily="34" charset="0"/>
                          <a:cs typeface="Times New Roman" pitchFamily="18" charset="0"/>
                        </a:rPr>
                        <a:t>Asıl işveren kurul kurar, </a:t>
                      </a:r>
                      <a:r>
                        <a:rPr kumimoji="0" lang="tr-TR" sz="2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alt işveren temsilci gönderir.</a:t>
                      </a:r>
                      <a:endParaRPr kumimoji="0" lang="en-GB" sz="2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28628">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2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50’den azsa</a:t>
                      </a:r>
                      <a:endParaRPr kumimoji="0" lang="en-GB" sz="2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2800" b="1" i="0" u="none" strike="noStrike" cap="none" normalizeH="0" baseline="0" dirty="0" smtClean="0">
                          <a:ln>
                            <a:noFill/>
                          </a:ln>
                          <a:solidFill>
                            <a:srgbClr val="FF0000"/>
                          </a:solidFill>
                          <a:effectLst/>
                          <a:latin typeface="Calibri" pitchFamily="34" charset="0"/>
                          <a:ea typeface="Calibri" pitchFamily="34" charset="0"/>
                          <a:cs typeface="Times New Roman" pitchFamily="18" charset="0"/>
                        </a:rPr>
                        <a:t>50’den çoksa</a:t>
                      </a:r>
                      <a:endParaRPr kumimoji="0" lang="en-GB" sz="2800" b="1" i="0" u="none" strike="noStrike" cap="none" normalizeH="0" baseline="0" dirty="0" smtClean="0">
                        <a:ln>
                          <a:noFill/>
                        </a:ln>
                        <a:solidFill>
                          <a:srgbClr val="FF0000"/>
                        </a:solidFill>
                        <a:effectLst/>
                        <a:latin typeface="Calibri" pitchFamily="34" charset="0"/>
                        <a:ea typeface="Calibri" pitchFamily="34"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tr-TR" sz="2800" b="1" i="0" u="none" strike="noStrike" cap="none" normalizeH="0" baseline="0" dirty="0" smtClean="0">
                          <a:ln>
                            <a:noFill/>
                          </a:ln>
                          <a:solidFill>
                            <a:srgbClr val="FF0000"/>
                          </a:solidFill>
                          <a:effectLst/>
                          <a:latin typeface="Calibri" pitchFamily="34" charset="0"/>
                          <a:ea typeface="Calibri" pitchFamily="34" charset="0"/>
                          <a:cs typeface="Times New Roman" pitchFamily="18" charset="0"/>
                        </a:rPr>
                        <a:t>Alt işveren kurul kurar, </a:t>
                      </a:r>
                      <a:r>
                        <a:rPr kumimoji="0" lang="tr-TR" sz="2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asıl işveren temsilci gönderir.</a:t>
                      </a:r>
                      <a:endParaRPr kumimoji="0" lang="en-GB" sz="2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28628">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2800" b="1" i="0" u="none" strike="noStrike" cap="none" normalizeH="0" baseline="0" dirty="0" smtClean="0">
                          <a:ln>
                            <a:noFill/>
                          </a:ln>
                          <a:solidFill>
                            <a:srgbClr val="FF0000"/>
                          </a:solidFill>
                          <a:effectLst/>
                          <a:latin typeface="Calibri" pitchFamily="34" charset="0"/>
                          <a:ea typeface="Calibri" pitchFamily="34" charset="0"/>
                          <a:cs typeface="Times New Roman" pitchFamily="18" charset="0"/>
                        </a:rPr>
                        <a:t>50’den çoksa</a:t>
                      </a:r>
                      <a:endParaRPr kumimoji="0" lang="en-GB" sz="2800" b="1" i="0" u="none" strike="noStrike" cap="none" normalizeH="0" baseline="0" dirty="0" smtClean="0">
                        <a:ln>
                          <a:noFill/>
                        </a:ln>
                        <a:solidFill>
                          <a:srgbClr val="FF0000"/>
                        </a:solidFill>
                        <a:effectLst/>
                        <a:latin typeface="Calibri" pitchFamily="34" charset="0"/>
                        <a:ea typeface="Calibri" pitchFamily="34"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2800" b="1" i="0" u="none" strike="noStrike" cap="none" normalizeH="0" baseline="0" dirty="0" smtClean="0">
                          <a:ln>
                            <a:noFill/>
                          </a:ln>
                          <a:solidFill>
                            <a:srgbClr val="FF0000"/>
                          </a:solidFill>
                          <a:effectLst/>
                          <a:latin typeface="Calibri" pitchFamily="34" charset="0"/>
                          <a:ea typeface="Calibri" pitchFamily="34" charset="0"/>
                          <a:cs typeface="Times New Roman" pitchFamily="18" charset="0"/>
                        </a:rPr>
                        <a:t>50’den çoksa</a:t>
                      </a:r>
                      <a:endParaRPr kumimoji="0" lang="en-GB" sz="2800" b="1" i="0" u="none" strike="noStrike" cap="none" normalizeH="0" baseline="0" dirty="0" smtClean="0">
                        <a:ln>
                          <a:noFill/>
                        </a:ln>
                        <a:solidFill>
                          <a:srgbClr val="FF0000"/>
                        </a:solidFill>
                        <a:effectLst/>
                        <a:latin typeface="Calibri" pitchFamily="34" charset="0"/>
                        <a:ea typeface="Calibri" pitchFamily="34"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tr-TR" sz="2800" b="1" i="0" u="none" strike="noStrike" cap="none" normalizeH="0" baseline="0" dirty="0" smtClean="0">
                          <a:ln>
                            <a:noFill/>
                          </a:ln>
                          <a:solidFill>
                            <a:srgbClr val="FF0000"/>
                          </a:solidFill>
                          <a:effectLst/>
                          <a:latin typeface="Calibri" pitchFamily="34" charset="0"/>
                          <a:ea typeface="Calibri" pitchFamily="34" charset="0"/>
                          <a:cs typeface="Times New Roman" pitchFamily="18" charset="0"/>
                        </a:rPr>
                        <a:t>Her ikisi de kurul kurar, </a:t>
                      </a:r>
                      <a:r>
                        <a:rPr kumimoji="0" lang="tr-TR" sz="2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Kurullar arası koordinasyon asıl işverence sağlanır.</a:t>
                      </a:r>
                      <a:endParaRPr kumimoji="0" lang="en-GB" sz="2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30213">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2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50’den azsa </a:t>
                      </a:r>
                      <a:endParaRPr kumimoji="0" lang="en-GB" sz="2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40000"/>
                        <a:lumOff val="60000"/>
                      </a:schemeClr>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2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50’den azsa</a:t>
                      </a:r>
                      <a:endParaRPr kumimoji="0" lang="en-GB" sz="2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40000"/>
                        <a:lumOff val="60000"/>
                      </a:schemeClr>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tr-TR" sz="2800" b="1" i="0" u="none" strike="noStrike" cap="none" normalizeH="0" baseline="0" dirty="0" smtClean="0">
                          <a:ln>
                            <a:noFill/>
                          </a:ln>
                          <a:solidFill>
                            <a:srgbClr val="FF0000"/>
                          </a:solidFill>
                          <a:effectLst/>
                          <a:latin typeface="Calibri" pitchFamily="34" charset="0"/>
                          <a:ea typeface="Calibri" pitchFamily="34" charset="0"/>
                          <a:cs typeface="Times New Roman" pitchFamily="18" charset="0"/>
                        </a:rPr>
                        <a:t>Ortak Kurul kurulur.</a:t>
                      </a:r>
                      <a:endParaRPr kumimoji="0" lang="en-GB" sz="2800" b="1" i="0" u="none" strike="noStrike" cap="none" normalizeH="0" baseline="0" dirty="0" smtClean="0">
                        <a:ln>
                          <a:noFill/>
                        </a:ln>
                        <a:solidFill>
                          <a:srgbClr val="FF0000"/>
                        </a:solidFill>
                        <a:effectLst/>
                        <a:latin typeface="Calibri" pitchFamily="34" charset="0"/>
                        <a:ea typeface="Calibri" pitchFamily="34"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40000"/>
                        <a:lumOff val="60000"/>
                      </a:schemeClr>
                    </a:solidFill>
                  </a:tcPr>
                </a:tc>
              </a:tr>
            </a:tbl>
          </a:graphicData>
        </a:graphic>
      </p:graphicFrame>
      <p:sp>
        <p:nvSpPr>
          <p:cNvPr id="8" name="Slide Number Placeholder 7"/>
          <p:cNvSpPr>
            <a:spLocks noGrp="1"/>
          </p:cNvSpPr>
          <p:nvPr>
            <p:ph type="sldNum" sz="quarter" idx="12"/>
          </p:nvPr>
        </p:nvSpPr>
        <p:spPr/>
        <p:txBody>
          <a:bodyPr/>
          <a:lstStyle/>
          <a:p>
            <a:pPr>
              <a:defRPr/>
            </a:pPr>
            <a:fld id="{171E2BBB-99C4-4096-9037-25C991E84725}" type="slidenum">
              <a:rPr lang="en-US"/>
              <a:pPr>
                <a:defRPr/>
              </a:pPr>
              <a:t>15</a:t>
            </a:fld>
            <a:endParaRPr lang="en-US"/>
          </a:p>
        </p:txBody>
      </p:sp>
      <p:sp>
        <p:nvSpPr>
          <p:cNvPr id="24606" name="Rectangle 1"/>
          <p:cNvSpPr>
            <a:spLocks noChangeArrowheads="1"/>
          </p:cNvSpPr>
          <p:nvPr/>
        </p:nvSpPr>
        <p:spPr bwMode="auto">
          <a:xfrm>
            <a:off x="152400" y="1674813"/>
            <a:ext cx="598488" cy="460375"/>
          </a:xfrm>
          <a:prstGeom prst="rect">
            <a:avLst/>
          </a:prstGeom>
          <a:noFill/>
          <a:ln w="9525">
            <a:noFill/>
            <a:miter lim="800000"/>
            <a:headEnd/>
            <a:tailEnd/>
          </a:ln>
        </p:spPr>
        <p:txBody>
          <a:bodyPr wrap="none" anchor="ctr">
            <a:spAutoFit/>
          </a:bodyPr>
          <a:lstStyle/>
          <a:p>
            <a:r>
              <a:rPr lang="en-GB" altLang="en-US" sz="2400">
                <a:ea typeface="Calibri" pitchFamily="34" charset="0"/>
                <a:cs typeface="Times New Roman" pitchFamily="18" charset="0"/>
              </a:rPr>
              <a:t>      </a:t>
            </a:r>
            <a:endParaRPr lang="tr-TR" altLang="en-US" sz="2400">
              <a:latin typeface="Arial" charset="0"/>
              <a:ea typeface="Calibri" pitchFamily="34" charset="0"/>
              <a:cs typeface="Times New Roman" pitchFamily="18" charset="0"/>
            </a:endParaRPr>
          </a:p>
        </p:txBody>
      </p:sp>
      <p:sp>
        <p:nvSpPr>
          <p:cNvPr id="7" name="Title 1"/>
          <p:cNvSpPr txBox="1">
            <a:spLocks/>
          </p:cNvSpPr>
          <p:nvPr/>
        </p:nvSpPr>
        <p:spPr>
          <a:xfrm>
            <a:off x="1000100" y="0"/>
            <a:ext cx="8143900" cy="900074"/>
          </a:xfrm>
          <a:prstGeom prst="rect">
            <a:avLst/>
          </a:prstGeom>
        </p:spPr>
        <p:txBody>
          <a:bodyPr vert="horz" lIns="91440" tIns="45720" rIns="91440" bIns="45720" rtlCol="0" anchor="ctr">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tr-TR" sz="3600" b="1" i="0" u="none" strike="noStrike" kern="1200" cap="none" spc="0" normalizeH="0" baseline="0" noProof="0" smtClean="0">
                <a:ln>
                  <a:noFill/>
                </a:ln>
                <a:solidFill>
                  <a:schemeClr val="bg1"/>
                </a:solidFill>
                <a:effectLst/>
                <a:uLnTx/>
                <a:uFillTx/>
                <a:latin typeface="+mj-lt"/>
                <a:ea typeface="Times New Roman"/>
                <a:cs typeface="+mj-cs"/>
              </a:rPr>
              <a:t>İŞ SAĞLIĞI VE İŞ GÜVENLİĞİ KURULU</a:t>
            </a:r>
            <a:endParaRPr kumimoji="0" lang="tr-TR" sz="3600" b="0" i="0" u="none" strike="noStrike" kern="1200" cap="none" spc="0" normalizeH="0" baseline="0" noProof="0" dirty="0" smtClean="0">
              <a:ln>
                <a:noFill/>
              </a:ln>
              <a:solidFill>
                <a:schemeClr val="bg1"/>
              </a:solidFill>
              <a:effectLst/>
              <a:uLnTx/>
              <a:uFillTx/>
              <a:latin typeface="+mj-lt"/>
              <a:ea typeface="Times New Roman"/>
              <a:cs typeface="+mj-cs"/>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ayt Numarası Yer Tutucusu 2"/>
          <p:cNvSpPr>
            <a:spLocks noGrp="1"/>
          </p:cNvSpPr>
          <p:nvPr>
            <p:ph type="sldNum" sz="quarter" idx="12"/>
          </p:nvPr>
        </p:nvSpPr>
        <p:spPr/>
        <p:txBody>
          <a:bodyPr/>
          <a:lstStyle/>
          <a:p>
            <a:fld id="{6095E4F6-51C2-4C9D-B972-A531C8DF073F}" type="slidenum">
              <a:rPr lang="tr-TR" smtClean="0"/>
              <a:pPr/>
              <a:t>16</a:t>
            </a:fld>
            <a:endParaRPr lang="tr-TR"/>
          </a:p>
        </p:txBody>
      </p:sp>
      <p:sp>
        <p:nvSpPr>
          <p:cNvPr id="8" name="Title 1"/>
          <p:cNvSpPr>
            <a:spLocks noGrp="1"/>
          </p:cNvSpPr>
          <p:nvPr>
            <p:ph type="title"/>
          </p:nvPr>
        </p:nvSpPr>
        <p:spPr>
          <a:xfrm>
            <a:off x="1000100" y="0"/>
            <a:ext cx="8143900" cy="900074"/>
          </a:xfrm>
        </p:spPr>
        <p:txBody>
          <a:bodyPr/>
          <a:lstStyle/>
          <a:p>
            <a:pPr lvl="0" algn="l">
              <a:defRPr/>
            </a:pPr>
            <a:r>
              <a:rPr lang="tr-TR" sz="3600" b="1" dirty="0" smtClean="0">
                <a:solidFill>
                  <a:schemeClr val="bg1"/>
                </a:solidFill>
                <a:ea typeface="Times New Roman"/>
              </a:rPr>
              <a:t>İŞ SAĞLIĞI VE İŞ GÜVENLİĞİ KURULU</a:t>
            </a:r>
            <a:endParaRPr lang="tr-TR" sz="3600" dirty="0" smtClean="0">
              <a:solidFill>
                <a:schemeClr val="bg1"/>
              </a:solidFill>
              <a:ea typeface="Times New Roman"/>
            </a:endParaRPr>
          </a:p>
        </p:txBody>
      </p:sp>
      <p:sp>
        <p:nvSpPr>
          <p:cNvPr id="9" name="8 Dikdörtgen"/>
          <p:cNvSpPr/>
          <p:nvPr/>
        </p:nvSpPr>
        <p:spPr>
          <a:xfrm>
            <a:off x="500034" y="1071546"/>
            <a:ext cx="5214974" cy="1754326"/>
          </a:xfrm>
          <a:prstGeom prst="rect">
            <a:avLst/>
          </a:prstGeom>
        </p:spPr>
        <p:txBody>
          <a:bodyPr wrap="square">
            <a:spAutoFit/>
          </a:bodyPr>
          <a:lstStyle/>
          <a:p>
            <a:r>
              <a:rPr lang="tr-TR" sz="5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Okul/Kurumun Personel Sayısı</a:t>
            </a:r>
            <a:endParaRPr lang="tr-TR" sz="5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10" name="9 Dikdörtgen"/>
          <p:cNvSpPr/>
          <p:nvPr/>
        </p:nvSpPr>
        <p:spPr>
          <a:xfrm>
            <a:off x="5572132" y="500042"/>
            <a:ext cx="1500198" cy="2718316"/>
          </a:xfrm>
          <a:prstGeom prst="rect">
            <a:avLst/>
          </a:prstGeom>
        </p:spPr>
        <p:txBody>
          <a:bodyPr wrap="square" anchor="ctr">
            <a:spAutoFit/>
          </a:bodyPr>
          <a:lstStyle/>
          <a:p>
            <a:r>
              <a:rPr lang="tr-TR" sz="16600" b="1" cap="all" dirty="0" smtClean="0">
                <a:ln w="9000" cmpd="sng">
                  <a:solidFill>
                    <a:schemeClr val="accent4">
                      <a:shade val="50000"/>
                      <a:satMod val="120000"/>
                    </a:schemeClr>
                  </a:solidFill>
                  <a:prstDash val="solid"/>
                </a:ln>
                <a:solidFill>
                  <a:srgbClr val="FF0000"/>
                </a:solidFill>
                <a:effectLst>
                  <a:reflection blurRad="12700" stA="28000" endPos="45000" dist="1000" dir="5400000" sy="-100000" algn="bl" rotWithShape="0"/>
                </a:effectLst>
              </a:rPr>
              <a:t>≥</a:t>
            </a:r>
            <a:endParaRPr lang="tr-TR" sz="16600" b="1" cap="all" dirty="0">
              <a:ln w="9000" cmpd="sng">
                <a:solidFill>
                  <a:schemeClr val="accent4">
                    <a:shade val="50000"/>
                    <a:satMod val="120000"/>
                  </a:schemeClr>
                </a:solidFill>
                <a:prstDash val="solid"/>
              </a:ln>
              <a:solidFill>
                <a:srgbClr val="FF0000"/>
              </a:solidFill>
              <a:effectLst>
                <a:reflection blurRad="12700" stA="28000" endPos="45000" dist="1000" dir="5400000" sy="-100000" algn="bl" rotWithShape="0"/>
              </a:effectLst>
            </a:endParaRPr>
          </a:p>
        </p:txBody>
      </p:sp>
      <p:sp>
        <p:nvSpPr>
          <p:cNvPr id="13" name="12 Dikdörtgen"/>
          <p:cNvSpPr/>
          <p:nvPr/>
        </p:nvSpPr>
        <p:spPr>
          <a:xfrm>
            <a:off x="6786578" y="857232"/>
            <a:ext cx="2143140" cy="2215991"/>
          </a:xfrm>
          <a:prstGeom prst="rect">
            <a:avLst/>
          </a:prstGeom>
        </p:spPr>
        <p:txBody>
          <a:bodyPr wrap="square" anchor="ctr">
            <a:spAutoFit/>
          </a:bodyPr>
          <a:lstStyle/>
          <a:p>
            <a:r>
              <a:rPr lang="tr-TR" sz="13800" b="1" cap="all" dirty="0" smtClean="0">
                <a:ln w="9000" cmpd="sng">
                  <a:solidFill>
                    <a:schemeClr val="accent4">
                      <a:shade val="50000"/>
                      <a:satMod val="120000"/>
                    </a:schemeClr>
                  </a:solidFill>
                  <a:prstDash val="solid"/>
                </a:ln>
                <a:solidFill>
                  <a:srgbClr val="002060"/>
                </a:solidFill>
                <a:effectLst>
                  <a:reflection blurRad="12700" stA="28000" endPos="45000" dist="1000" dir="5400000" sy="-100000" algn="bl" rotWithShape="0"/>
                </a:effectLst>
              </a:rPr>
              <a:t>50</a:t>
            </a:r>
            <a:endParaRPr lang="tr-TR" sz="13800" b="1" cap="all" dirty="0">
              <a:ln w="9000" cmpd="sng">
                <a:solidFill>
                  <a:schemeClr val="accent4">
                    <a:shade val="50000"/>
                    <a:satMod val="120000"/>
                  </a:schemeClr>
                </a:solidFill>
                <a:prstDash val="solid"/>
              </a:ln>
              <a:solidFill>
                <a:srgbClr val="002060"/>
              </a:solidFill>
              <a:effectLst>
                <a:reflection blurRad="12700" stA="28000" endPos="45000" dist="1000" dir="5400000" sy="-100000" algn="bl" rotWithShape="0"/>
              </a:effectLst>
            </a:endParaRPr>
          </a:p>
        </p:txBody>
      </p:sp>
      <p:sp>
        <p:nvSpPr>
          <p:cNvPr id="14" name="13 Dikdörtgen"/>
          <p:cNvSpPr/>
          <p:nvPr/>
        </p:nvSpPr>
        <p:spPr>
          <a:xfrm>
            <a:off x="214282" y="2928934"/>
            <a:ext cx="8715436" cy="2123658"/>
          </a:xfrm>
          <a:prstGeom prst="rect">
            <a:avLst/>
          </a:prstGeom>
        </p:spPr>
        <p:txBody>
          <a:bodyPr wrap="square">
            <a:spAutoFit/>
          </a:bodyPr>
          <a:lstStyle/>
          <a:p>
            <a:pPr algn="ctr"/>
            <a:r>
              <a:rPr lang="tr-TR" sz="6600" b="1" cap="all" dirty="0" smtClean="0">
                <a:ln w="9000" cmpd="sng">
                  <a:solidFill>
                    <a:schemeClr val="accent4">
                      <a:shade val="50000"/>
                      <a:satMod val="120000"/>
                    </a:schemeClr>
                  </a:solidFill>
                  <a:prstDash val="solid"/>
                </a:ln>
                <a:solidFill>
                  <a:srgbClr val="FF0000"/>
                </a:solidFill>
                <a:effectLst>
                  <a:reflection blurRad="12700" stA="28000" endPos="45000" dist="1000" dir="5400000" sy="-100000" algn="bl" rotWithShape="0"/>
                </a:effectLst>
              </a:rPr>
              <a:t>Okul/</a:t>
            </a:r>
            <a:r>
              <a:rPr lang="tr-TR" sz="6600" b="1" cap="all" dirty="0" err="1" smtClean="0">
                <a:ln w="9000" cmpd="sng">
                  <a:solidFill>
                    <a:schemeClr val="accent4">
                      <a:shade val="50000"/>
                      <a:satMod val="120000"/>
                    </a:schemeClr>
                  </a:solidFill>
                  <a:prstDash val="solid"/>
                </a:ln>
                <a:solidFill>
                  <a:srgbClr val="FF0000"/>
                </a:solidFill>
                <a:effectLst>
                  <a:reflection blurRad="12700" stA="28000" endPos="45000" dist="1000" dir="5400000" sy="-100000" algn="bl" rotWithShape="0"/>
                </a:effectLst>
              </a:rPr>
              <a:t>KurumDA</a:t>
            </a:r>
            <a:r>
              <a:rPr lang="tr-TR" sz="6600" b="1" cap="all" dirty="0" smtClean="0">
                <a:ln w="9000" cmpd="sng">
                  <a:solidFill>
                    <a:schemeClr val="accent4">
                      <a:shade val="50000"/>
                      <a:satMod val="120000"/>
                    </a:schemeClr>
                  </a:solidFill>
                  <a:prstDash val="solid"/>
                </a:ln>
                <a:solidFill>
                  <a:srgbClr val="FF0000"/>
                </a:solidFill>
                <a:effectLst>
                  <a:reflection blurRad="12700" stA="28000" endPos="45000" dist="1000" dir="5400000" sy="-100000" algn="bl" rotWithShape="0"/>
                </a:effectLst>
              </a:rPr>
              <a:t> İSGK KURULACAK</a:t>
            </a:r>
            <a:endParaRPr lang="tr-TR" sz="6600" b="1" cap="all" dirty="0">
              <a:ln w="9000" cmpd="sng">
                <a:solidFill>
                  <a:schemeClr val="accent4">
                    <a:shade val="50000"/>
                    <a:satMod val="120000"/>
                  </a:schemeClr>
                </a:solidFill>
                <a:prstDash val="solid"/>
              </a:ln>
              <a:solidFill>
                <a:srgbClr val="FF0000"/>
              </a:solidFill>
              <a:effectLst>
                <a:reflection blurRad="12700" stA="28000" endPos="45000" dist="1000" dir="5400000" sy="-100000" algn="bl" rotWithShape="0"/>
              </a:effectLst>
            </a:endParaRPr>
          </a:p>
        </p:txBody>
      </p:sp>
      <p:sp>
        <p:nvSpPr>
          <p:cNvPr id="15" name="14 Dikdörtgen"/>
          <p:cNvSpPr/>
          <p:nvPr/>
        </p:nvSpPr>
        <p:spPr>
          <a:xfrm>
            <a:off x="285720" y="5884151"/>
            <a:ext cx="8572560" cy="830997"/>
          </a:xfrm>
          <a:prstGeom prst="rect">
            <a:avLst/>
          </a:prstGeom>
        </p:spPr>
        <p:txBody>
          <a:bodyPr wrap="square">
            <a:spAutoFit/>
          </a:bodyPr>
          <a:lstStyle/>
          <a:p>
            <a:r>
              <a:rPr lang="tr-TR" sz="2400" b="1" dirty="0" smtClean="0"/>
              <a:t>Kurul Başkanı : </a:t>
            </a:r>
            <a:r>
              <a:rPr lang="tr-TR" sz="2400" dirty="0" smtClean="0"/>
              <a:t>Okul/Kurum Müdürü </a:t>
            </a:r>
            <a:r>
              <a:rPr lang="tr-TR" sz="2400" dirty="0" smtClean="0">
                <a:solidFill>
                  <a:schemeClr val="dk1"/>
                </a:solidFill>
              </a:rPr>
              <a:t>; (İşveren vekili sıfatı ile) </a:t>
            </a:r>
            <a:endParaRPr lang="tr-TR" sz="2400" dirty="0" smtClean="0"/>
          </a:p>
          <a:p>
            <a:r>
              <a:rPr lang="tr-TR" sz="2400" b="1" dirty="0" smtClean="0">
                <a:solidFill>
                  <a:schemeClr val="dk1"/>
                </a:solidFill>
              </a:rPr>
              <a:t>Kurulun Sekretaryası : </a:t>
            </a:r>
            <a:r>
              <a:rPr lang="tr-TR" sz="2400" dirty="0" smtClean="0">
                <a:solidFill>
                  <a:schemeClr val="dk1"/>
                </a:solidFill>
              </a:rPr>
              <a:t>Müdür Başyardımcısı veya </a:t>
            </a:r>
            <a:r>
              <a:rPr lang="tr-TR" sz="2400" dirty="0" err="1" smtClean="0">
                <a:solidFill>
                  <a:schemeClr val="dk1"/>
                </a:solidFill>
              </a:rPr>
              <a:t>Müd</a:t>
            </a:r>
            <a:r>
              <a:rPr lang="tr-TR" sz="2400" dirty="0" smtClean="0">
                <a:solidFill>
                  <a:schemeClr val="dk1"/>
                </a:solidFill>
              </a:rPr>
              <a:t>. Yardımcıları </a:t>
            </a:r>
            <a:endParaRPr lang="tr-TR" sz="2400" dirty="0"/>
          </a:p>
        </p:txBody>
      </p:sp>
      <p:sp>
        <p:nvSpPr>
          <p:cNvPr id="16" name="15 Dikdörtgen"/>
          <p:cNvSpPr/>
          <p:nvPr/>
        </p:nvSpPr>
        <p:spPr>
          <a:xfrm>
            <a:off x="214282" y="5110475"/>
            <a:ext cx="8786874" cy="461665"/>
          </a:xfrm>
          <a:prstGeom prst="rect">
            <a:avLst/>
          </a:prstGeom>
        </p:spPr>
        <p:txBody>
          <a:bodyPr wrap="square">
            <a:spAutoFit/>
          </a:bodyPr>
          <a:lstStyle/>
          <a:p>
            <a:r>
              <a:rPr lang="tr-TR" sz="2400" b="1" dirty="0" smtClean="0"/>
              <a:t>Örn; İşletmeye öğrenci gönderen okul ve kurumlar, EML, SML v.b.)</a:t>
            </a:r>
            <a:endParaRPr lang="tr-TR" sz="2400" b="1" dirty="0"/>
          </a:p>
        </p:txBody>
      </p:sp>
    </p:spTree>
  </p:cSld>
  <p:clrMapOvr>
    <a:masterClrMapping/>
  </p:clrMapOvr>
  <p:transition>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ayt Numarası Yer Tutucusu 2"/>
          <p:cNvSpPr>
            <a:spLocks noGrp="1"/>
          </p:cNvSpPr>
          <p:nvPr>
            <p:ph type="sldNum" sz="quarter" idx="12"/>
          </p:nvPr>
        </p:nvSpPr>
        <p:spPr/>
        <p:txBody>
          <a:bodyPr/>
          <a:lstStyle/>
          <a:p>
            <a:fld id="{6095E4F6-51C2-4C9D-B972-A531C8DF073F}" type="slidenum">
              <a:rPr lang="tr-TR" smtClean="0"/>
              <a:pPr/>
              <a:t>17</a:t>
            </a:fld>
            <a:endParaRPr lang="tr-TR"/>
          </a:p>
        </p:txBody>
      </p:sp>
      <p:sp>
        <p:nvSpPr>
          <p:cNvPr id="8" name="Title 1"/>
          <p:cNvSpPr>
            <a:spLocks noGrp="1"/>
          </p:cNvSpPr>
          <p:nvPr>
            <p:ph type="title"/>
          </p:nvPr>
        </p:nvSpPr>
        <p:spPr>
          <a:xfrm>
            <a:off x="1000100" y="0"/>
            <a:ext cx="8143900" cy="900074"/>
          </a:xfrm>
        </p:spPr>
        <p:txBody>
          <a:bodyPr/>
          <a:lstStyle/>
          <a:p>
            <a:pPr lvl="0" algn="l">
              <a:defRPr/>
            </a:pPr>
            <a:r>
              <a:rPr lang="tr-TR" sz="3600" b="1" dirty="0" smtClean="0">
                <a:solidFill>
                  <a:schemeClr val="bg1"/>
                </a:solidFill>
                <a:ea typeface="Times New Roman"/>
              </a:rPr>
              <a:t>İŞ SAĞLIĞI VE İŞ GÜVENLİĞİ KURULU</a:t>
            </a:r>
            <a:endParaRPr lang="tr-TR" sz="3600" dirty="0" smtClean="0">
              <a:solidFill>
                <a:schemeClr val="bg1"/>
              </a:solidFill>
              <a:ea typeface="Times New Roman"/>
            </a:endParaRPr>
          </a:p>
        </p:txBody>
      </p:sp>
      <p:sp>
        <p:nvSpPr>
          <p:cNvPr id="9" name="8 Dikdörtgen"/>
          <p:cNvSpPr/>
          <p:nvPr/>
        </p:nvSpPr>
        <p:spPr>
          <a:xfrm>
            <a:off x="500034" y="1214422"/>
            <a:ext cx="5214974" cy="1754326"/>
          </a:xfrm>
          <a:prstGeom prst="rect">
            <a:avLst/>
          </a:prstGeom>
        </p:spPr>
        <p:txBody>
          <a:bodyPr wrap="square">
            <a:spAutoFit/>
          </a:bodyPr>
          <a:lstStyle/>
          <a:p>
            <a:r>
              <a:rPr lang="tr-TR" sz="5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Okul/Kurumun Personel Sayısı</a:t>
            </a:r>
            <a:endParaRPr lang="tr-TR" sz="5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10" name="9 Dikdörtgen"/>
          <p:cNvSpPr/>
          <p:nvPr/>
        </p:nvSpPr>
        <p:spPr>
          <a:xfrm>
            <a:off x="5572132" y="642918"/>
            <a:ext cx="1500198" cy="2718316"/>
          </a:xfrm>
          <a:prstGeom prst="rect">
            <a:avLst/>
          </a:prstGeom>
        </p:spPr>
        <p:txBody>
          <a:bodyPr wrap="square" anchor="ctr">
            <a:spAutoFit/>
          </a:bodyPr>
          <a:lstStyle/>
          <a:p>
            <a:r>
              <a:rPr lang="tr-TR" sz="16600" b="1" cap="all" dirty="0" smtClean="0">
                <a:ln w="9000" cmpd="sng">
                  <a:solidFill>
                    <a:schemeClr val="accent4">
                      <a:shade val="50000"/>
                      <a:satMod val="120000"/>
                    </a:schemeClr>
                  </a:solidFill>
                  <a:prstDash val="solid"/>
                </a:ln>
                <a:solidFill>
                  <a:srgbClr val="00B050"/>
                </a:solidFill>
                <a:effectLst>
                  <a:reflection blurRad="12700" stA="28000" endPos="45000" dist="1000" dir="5400000" sy="-100000" algn="bl" rotWithShape="0"/>
                </a:effectLst>
              </a:rPr>
              <a:t>≤</a:t>
            </a:r>
            <a:endParaRPr lang="tr-TR" sz="16600" b="1" cap="all" dirty="0">
              <a:ln w="9000" cmpd="sng">
                <a:solidFill>
                  <a:schemeClr val="accent4">
                    <a:shade val="50000"/>
                    <a:satMod val="120000"/>
                  </a:schemeClr>
                </a:solidFill>
                <a:prstDash val="solid"/>
              </a:ln>
              <a:solidFill>
                <a:srgbClr val="00B050"/>
              </a:solidFill>
              <a:effectLst>
                <a:reflection blurRad="12700" stA="28000" endPos="45000" dist="1000" dir="5400000" sy="-100000" algn="bl" rotWithShape="0"/>
              </a:effectLst>
            </a:endParaRPr>
          </a:p>
        </p:txBody>
      </p:sp>
      <p:sp>
        <p:nvSpPr>
          <p:cNvPr id="13" name="12 Dikdörtgen"/>
          <p:cNvSpPr/>
          <p:nvPr/>
        </p:nvSpPr>
        <p:spPr>
          <a:xfrm>
            <a:off x="6786578" y="1000108"/>
            <a:ext cx="2143140" cy="2215991"/>
          </a:xfrm>
          <a:prstGeom prst="rect">
            <a:avLst/>
          </a:prstGeom>
        </p:spPr>
        <p:txBody>
          <a:bodyPr wrap="square" anchor="ctr">
            <a:spAutoFit/>
          </a:bodyPr>
          <a:lstStyle/>
          <a:p>
            <a:r>
              <a:rPr lang="tr-TR" sz="13800" b="1" cap="all" dirty="0" smtClean="0">
                <a:ln w="9000" cmpd="sng">
                  <a:solidFill>
                    <a:schemeClr val="accent4">
                      <a:shade val="50000"/>
                      <a:satMod val="120000"/>
                    </a:schemeClr>
                  </a:solidFill>
                  <a:prstDash val="solid"/>
                </a:ln>
                <a:solidFill>
                  <a:srgbClr val="002060"/>
                </a:solidFill>
                <a:effectLst>
                  <a:reflection blurRad="12700" stA="28000" endPos="45000" dist="1000" dir="5400000" sy="-100000" algn="bl" rotWithShape="0"/>
                </a:effectLst>
              </a:rPr>
              <a:t>49</a:t>
            </a:r>
            <a:endParaRPr lang="tr-TR" sz="13800" b="1" cap="all" dirty="0">
              <a:ln w="9000" cmpd="sng">
                <a:solidFill>
                  <a:schemeClr val="accent4">
                    <a:shade val="50000"/>
                    <a:satMod val="120000"/>
                  </a:schemeClr>
                </a:solidFill>
                <a:prstDash val="solid"/>
              </a:ln>
              <a:solidFill>
                <a:srgbClr val="002060"/>
              </a:solidFill>
              <a:effectLst>
                <a:reflection blurRad="12700" stA="28000" endPos="45000" dist="1000" dir="5400000" sy="-100000" algn="bl" rotWithShape="0"/>
              </a:effectLst>
            </a:endParaRPr>
          </a:p>
        </p:txBody>
      </p:sp>
      <p:sp>
        <p:nvSpPr>
          <p:cNvPr id="14" name="13 Dikdörtgen"/>
          <p:cNvSpPr/>
          <p:nvPr/>
        </p:nvSpPr>
        <p:spPr>
          <a:xfrm>
            <a:off x="214282" y="3249698"/>
            <a:ext cx="8715436" cy="1107996"/>
          </a:xfrm>
          <a:prstGeom prst="rect">
            <a:avLst/>
          </a:prstGeom>
        </p:spPr>
        <p:txBody>
          <a:bodyPr wrap="square">
            <a:spAutoFit/>
          </a:bodyPr>
          <a:lstStyle/>
          <a:p>
            <a:pPr algn="ctr"/>
            <a:r>
              <a:rPr lang="tr-TR" sz="6600" b="1" cap="all" dirty="0" smtClean="0">
                <a:ln w="9000" cmpd="sng">
                  <a:solidFill>
                    <a:schemeClr val="accent4">
                      <a:shade val="50000"/>
                      <a:satMod val="120000"/>
                    </a:schemeClr>
                  </a:solidFill>
                  <a:prstDash val="solid"/>
                </a:ln>
                <a:solidFill>
                  <a:srgbClr val="FF0000"/>
                </a:solidFill>
                <a:effectLst>
                  <a:reflection blurRad="12700" stA="28000" endPos="45000" dist="1000" dir="5400000" sy="-100000" algn="bl" rotWithShape="0"/>
                </a:effectLst>
              </a:rPr>
              <a:t>İL MEM İSGK KURACAK</a:t>
            </a:r>
            <a:endParaRPr lang="tr-TR" sz="6600" b="1" cap="all" dirty="0">
              <a:ln w="9000" cmpd="sng">
                <a:solidFill>
                  <a:schemeClr val="accent4">
                    <a:shade val="50000"/>
                    <a:satMod val="120000"/>
                  </a:schemeClr>
                </a:solidFill>
                <a:prstDash val="solid"/>
              </a:ln>
              <a:solidFill>
                <a:srgbClr val="FF0000"/>
              </a:solidFill>
              <a:effectLst>
                <a:reflection blurRad="12700" stA="28000" endPos="45000" dist="1000" dir="5400000" sy="-100000" algn="bl" rotWithShape="0"/>
              </a:effectLst>
            </a:endParaRPr>
          </a:p>
        </p:txBody>
      </p:sp>
      <p:sp>
        <p:nvSpPr>
          <p:cNvPr id="15" name="14 Dikdörtgen"/>
          <p:cNvSpPr/>
          <p:nvPr/>
        </p:nvSpPr>
        <p:spPr>
          <a:xfrm>
            <a:off x="285720" y="5500702"/>
            <a:ext cx="8572560" cy="1200329"/>
          </a:xfrm>
          <a:prstGeom prst="rect">
            <a:avLst/>
          </a:prstGeom>
        </p:spPr>
        <p:txBody>
          <a:bodyPr wrap="square">
            <a:spAutoFit/>
          </a:bodyPr>
          <a:lstStyle/>
          <a:p>
            <a:r>
              <a:rPr lang="tr-TR" sz="2400" b="1" dirty="0" smtClean="0"/>
              <a:t>Kurul Başkanı : </a:t>
            </a:r>
            <a:r>
              <a:rPr lang="tr-TR" sz="2400" dirty="0" smtClean="0"/>
              <a:t>İl Milli Eğitim Müdür Yardımcısı</a:t>
            </a:r>
          </a:p>
          <a:p>
            <a:r>
              <a:rPr lang="tr-TR" sz="2400" b="1" dirty="0" smtClean="0">
                <a:solidFill>
                  <a:schemeClr val="dk1"/>
                </a:solidFill>
              </a:rPr>
              <a:t>Kurulun Sekretaryası : </a:t>
            </a:r>
            <a:r>
              <a:rPr lang="tr-TR" sz="2400" dirty="0" smtClean="0"/>
              <a:t>İnsan Kaynakları biriminden sorumlu Milli Eğitim Müdür Yardımcısı veya Şube Müdürleri</a:t>
            </a:r>
            <a:endParaRPr lang="tr-TR" sz="2400" dirty="0"/>
          </a:p>
        </p:txBody>
      </p:sp>
      <p:sp>
        <p:nvSpPr>
          <p:cNvPr id="11" name="10 Dikdörtgen"/>
          <p:cNvSpPr/>
          <p:nvPr/>
        </p:nvSpPr>
        <p:spPr>
          <a:xfrm>
            <a:off x="285720" y="4857760"/>
            <a:ext cx="8572560" cy="461665"/>
          </a:xfrm>
          <a:prstGeom prst="rect">
            <a:avLst/>
          </a:prstGeom>
        </p:spPr>
        <p:txBody>
          <a:bodyPr wrap="square">
            <a:spAutoFit/>
          </a:bodyPr>
          <a:lstStyle/>
          <a:p>
            <a:r>
              <a:rPr lang="tr-TR" sz="2400" b="1" dirty="0" smtClean="0"/>
              <a:t>Örn; İlkokul, Ortaokul, Birleştirilmiş Sınıflı İlkokul</a:t>
            </a:r>
            <a:endParaRPr lang="tr-TR" sz="2400" b="1" dirty="0"/>
          </a:p>
        </p:txBody>
      </p:sp>
      <p:sp>
        <p:nvSpPr>
          <p:cNvPr id="12" name="11 Dikdörtgen"/>
          <p:cNvSpPr/>
          <p:nvPr/>
        </p:nvSpPr>
        <p:spPr>
          <a:xfrm>
            <a:off x="428596" y="4324657"/>
            <a:ext cx="8572560" cy="461665"/>
          </a:xfrm>
          <a:prstGeom prst="rect">
            <a:avLst/>
          </a:prstGeom>
        </p:spPr>
        <p:txBody>
          <a:bodyPr wrap="square">
            <a:spAutoFit/>
          </a:bodyPr>
          <a:lstStyle/>
          <a:p>
            <a:r>
              <a:rPr lang="tr-TR" sz="2400" b="1" dirty="0" smtClean="0">
                <a:solidFill>
                  <a:srgbClr val="FF0000"/>
                </a:solidFill>
              </a:rPr>
              <a:t>Okullardan temsilci alınacak,</a:t>
            </a:r>
            <a:endParaRPr lang="tr-TR" sz="2400" b="1" dirty="0">
              <a:solidFill>
                <a:srgbClr val="FF0000"/>
              </a:solidFill>
            </a:endParaRPr>
          </a:p>
        </p:txBody>
      </p:sp>
    </p:spTree>
  </p:cSld>
  <p:clrMapOvr>
    <a:masterClrMapping/>
  </p:clrMapOvr>
  <p:transition>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214282" y="928670"/>
            <a:ext cx="8701118" cy="785818"/>
          </a:xfrm>
        </p:spPr>
        <p:txBody>
          <a:bodyPr/>
          <a:lstStyle/>
          <a:p>
            <a:pPr eaLnBrk="1" hangingPunct="1"/>
            <a:r>
              <a:rPr lang="tr-TR" sz="3600" b="1" dirty="0" smtClean="0"/>
              <a:t>İ</a:t>
            </a:r>
            <a:r>
              <a:rPr lang="en-GB" sz="3600" b="1" dirty="0" smtClean="0"/>
              <a:t>SG </a:t>
            </a:r>
            <a:r>
              <a:rPr lang="en-GB" sz="3600" b="1" dirty="0" err="1" smtClean="0"/>
              <a:t>Kurulunun</a:t>
            </a:r>
            <a:r>
              <a:rPr lang="en-GB" sz="3600" b="1" dirty="0" smtClean="0"/>
              <a:t> </a:t>
            </a:r>
            <a:r>
              <a:rPr lang="tr-TR" sz="3600" b="1" dirty="0" smtClean="0"/>
              <a:t>İş</a:t>
            </a:r>
            <a:r>
              <a:rPr lang="en-GB" sz="3600" b="1" dirty="0" err="1" smtClean="0"/>
              <a:t>leyi</a:t>
            </a:r>
            <a:r>
              <a:rPr lang="tr-TR" sz="3600" b="1" dirty="0" smtClean="0"/>
              <a:t>ş</a:t>
            </a:r>
            <a:r>
              <a:rPr lang="en-GB" sz="3600" b="1" dirty="0" err="1" smtClean="0"/>
              <a:t>i</a:t>
            </a:r>
            <a:endParaRPr lang="en-GB" sz="3600" b="1" dirty="0" smtClean="0"/>
          </a:p>
        </p:txBody>
      </p:sp>
      <p:sp>
        <p:nvSpPr>
          <p:cNvPr id="6" name="Slide Number Placeholder 5"/>
          <p:cNvSpPr>
            <a:spLocks noGrp="1"/>
          </p:cNvSpPr>
          <p:nvPr>
            <p:ph type="sldNum" sz="quarter" idx="12"/>
          </p:nvPr>
        </p:nvSpPr>
        <p:spPr/>
        <p:txBody>
          <a:bodyPr/>
          <a:lstStyle/>
          <a:p>
            <a:pPr>
              <a:defRPr/>
            </a:pPr>
            <a:fld id="{62AB1D3F-E3FF-4D40-9035-B4D3509BB622}" type="slidenum">
              <a:rPr lang="en-US"/>
              <a:pPr>
                <a:defRPr/>
              </a:pPr>
              <a:t>18</a:t>
            </a:fld>
            <a:endParaRPr lang="en-US"/>
          </a:p>
        </p:txBody>
      </p:sp>
      <p:sp>
        <p:nvSpPr>
          <p:cNvPr id="5" name="Başlık 3"/>
          <p:cNvSpPr txBox="1">
            <a:spLocks/>
          </p:cNvSpPr>
          <p:nvPr/>
        </p:nvSpPr>
        <p:spPr>
          <a:xfrm>
            <a:off x="971600" y="-24138"/>
            <a:ext cx="7712968" cy="932858"/>
          </a:xfrm>
          <a:prstGeom prst="rect">
            <a:avLst/>
          </a:prstGeom>
        </p:spPr>
        <p:txBody>
          <a:bodyPr vert="horz" lIns="91440" tIns="45720" rIns="91440" bIns="45720" rtlCol="0" anchor="ctr">
            <a:normAutofit fontScale="900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tr-TR" sz="4400" b="1" i="0" u="none" strike="noStrike" kern="1200" cap="none" spc="-150" normalizeH="0" baseline="0" noProof="0" smtClean="0">
                <a:ln>
                  <a:noFill/>
                </a:ln>
                <a:solidFill>
                  <a:schemeClr val="bg1"/>
                </a:solidFill>
                <a:effectLst/>
                <a:uLnTx/>
                <a:uFillTx/>
                <a:latin typeface="+mj-lt"/>
                <a:ea typeface="Times New Roman"/>
                <a:cs typeface="+mj-cs"/>
              </a:rPr>
              <a:t>İŞ SAĞLIĞI VE İŞ GÜVENLİĞİ KURULU</a:t>
            </a:r>
            <a:endParaRPr kumimoji="0" lang="tr-TR" sz="4400" b="0" i="0" u="none" strike="noStrike" kern="1200" cap="none" spc="-150" normalizeH="0" baseline="0" noProof="0" dirty="0" smtClean="0">
              <a:ln>
                <a:noFill/>
              </a:ln>
              <a:solidFill>
                <a:schemeClr val="bg1"/>
              </a:solidFill>
              <a:effectLst/>
              <a:uLnTx/>
              <a:uFillTx/>
              <a:latin typeface="+mj-lt"/>
              <a:ea typeface="Times New Roman"/>
              <a:cs typeface="+mj-cs"/>
            </a:endParaRPr>
          </a:p>
        </p:txBody>
      </p:sp>
      <p:sp>
        <p:nvSpPr>
          <p:cNvPr id="8" name="7 Dikdörtgen"/>
          <p:cNvSpPr/>
          <p:nvPr/>
        </p:nvSpPr>
        <p:spPr>
          <a:xfrm>
            <a:off x="214282" y="3728869"/>
            <a:ext cx="8715436" cy="1200329"/>
          </a:xfrm>
          <a:prstGeom prst="rect">
            <a:avLst/>
          </a:prstGeom>
          <a:solidFill>
            <a:schemeClr val="tx2">
              <a:lumMod val="20000"/>
              <a:lumOff val="80000"/>
            </a:schemeClr>
          </a:solidFill>
        </p:spPr>
        <p:txBody>
          <a:bodyPr wrap="square">
            <a:spAutoFit/>
          </a:bodyPr>
          <a:lstStyle/>
          <a:p>
            <a:pPr lvl="0"/>
            <a:r>
              <a:rPr lang="tr-TR" sz="2400" b="1" i="1" dirty="0" smtClean="0"/>
              <a:t>Kurullar ayda en az bir kere toplanır. </a:t>
            </a:r>
            <a:r>
              <a:rPr lang="tr-TR" sz="2400" dirty="0" smtClean="0"/>
              <a:t>Ancak kurul, işyerinin tehlike sınıfını dikkate alarak, az tehlikeli işyerlerinde bu sürenin </a:t>
            </a:r>
            <a:r>
              <a:rPr lang="tr-TR" sz="2400" b="1" i="1" dirty="0" smtClean="0"/>
              <a:t>üç ay olarak belirlenmesine karar verebilir. </a:t>
            </a:r>
            <a:r>
              <a:rPr lang="tr-TR" sz="2400" dirty="0" smtClean="0"/>
              <a:t>(M</a:t>
            </a:r>
            <a:r>
              <a:rPr lang="en-GB" sz="2400" dirty="0" smtClean="0"/>
              <a:t>d.</a:t>
            </a:r>
            <a:r>
              <a:rPr lang="tr-TR" sz="2400" dirty="0" smtClean="0"/>
              <a:t> 9).</a:t>
            </a:r>
            <a:endParaRPr lang="en-GB" sz="2400" dirty="0"/>
          </a:p>
        </p:txBody>
      </p:sp>
      <p:sp>
        <p:nvSpPr>
          <p:cNvPr id="9" name="8 Dikdörtgen"/>
          <p:cNvSpPr/>
          <p:nvPr/>
        </p:nvSpPr>
        <p:spPr>
          <a:xfrm>
            <a:off x="214282" y="1714488"/>
            <a:ext cx="8715436" cy="1938992"/>
          </a:xfrm>
          <a:prstGeom prst="rect">
            <a:avLst/>
          </a:prstGeom>
          <a:solidFill>
            <a:schemeClr val="tx2">
              <a:lumMod val="20000"/>
              <a:lumOff val="80000"/>
            </a:schemeClr>
          </a:solidFill>
        </p:spPr>
        <p:txBody>
          <a:bodyPr wrap="square">
            <a:spAutoFit/>
          </a:bodyPr>
          <a:lstStyle/>
          <a:p>
            <a:pPr lvl="0"/>
            <a:r>
              <a:rPr lang="tr-TR" sz="2400" b="1" i="1" dirty="0" smtClean="0"/>
              <a:t>Kurulun başkanı </a:t>
            </a:r>
            <a:r>
              <a:rPr lang="tr-TR" sz="2400" i="1" u="sng" dirty="0" smtClean="0"/>
              <a:t>işveren veya işveren vekili,</a:t>
            </a:r>
            <a:r>
              <a:rPr lang="tr-TR" sz="2400" i="1" dirty="0" smtClean="0"/>
              <a:t> </a:t>
            </a:r>
            <a:r>
              <a:rPr lang="tr-TR" sz="2400" b="1" i="1" dirty="0" smtClean="0"/>
              <a:t>kurulun sekreteri ise </a:t>
            </a:r>
            <a:r>
              <a:rPr lang="tr-TR" sz="2400" i="1" u="sng" dirty="0" smtClean="0"/>
              <a:t>iş güvenliği uzmanıdır.</a:t>
            </a:r>
            <a:r>
              <a:rPr lang="tr-TR" sz="2400" b="1" i="1" dirty="0" smtClean="0"/>
              <a:t> </a:t>
            </a:r>
            <a:r>
              <a:rPr lang="tr-TR" sz="2400" dirty="0" smtClean="0"/>
              <a:t>İş güvenliği uzmanının tam zamanlı çalışma zorunluluğu olmayan işyerlerinde ise kurul sekretaryası; insan kaynakları, personel, sosyal işler veya idari ve mali işleri yürütmekle görevli bir kişi tarafından yürütülür.</a:t>
            </a:r>
            <a:r>
              <a:rPr lang="en-GB" sz="2400" dirty="0" smtClean="0"/>
              <a:t> (Md.6)</a:t>
            </a:r>
            <a:endParaRPr lang="tr-TR" sz="2400" dirty="0"/>
          </a:p>
        </p:txBody>
      </p:sp>
      <p:sp>
        <p:nvSpPr>
          <p:cNvPr id="10" name="9 Dikdörtgen"/>
          <p:cNvSpPr/>
          <p:nvPr/>
        </p:nvSpPr>
        <p:spPr>
          <a:xfrm>
            <a:off x="214282" y="5002612"/>
            <a:ext cx="8715436" cy="1569660"/>
          </a:xfrm>
          <a:prstGeom prst="rect">
            <a:avLst/>
          </a:prstGeom>
          <a:solidFill>
            <a:schemeClr val="tx2">
              <a:lumMod val="20000"/>
              <a:lumOff val="80000"/>
            </a:schemeClr>
          </a:solidFill>
          <a:ln>
            <a:solidFill>
              <a:schemeClr val="bg1"/>
            </a:solidFill>
          </a:ln>
        </p:spPr>
        <p:txBody>
          <a:bodyPr wrap="square">
            <a:spAutoFit/>
          </a:bodyPr>
          <a:lstStyle/>
          <a:p>
            <a:pPr lvl="0"/>
            <a:r>
              <a:rPr lang="en-GB" sz="2400" dirty="0" err="1" smtClean="0"/>
              <a:t>Kurul</a:t>
            </a:r>
            <a:r>
              <a:rPr lang="en-GB" sz="2400" dirty="0" smtClean="0"/>
              <a:t>, </a:t>
            </a:r>
            <a:r>
              <a:rPr lang="en-GB" sz="2400" dirty="0" err="1" smtClean="0"/>
              <a:t>üye</a:t>
            </a:r>
            <a:r>
              <a:rPr lang="en-GB" sz="2400" dirty="0" smtClean="0"/>
              <a:t> tam </a:t>
            </a:r>
            <a:r>
              <a:rPr lang="en-GB" sz="2400" dirty="0" err="1" smtClean="0"/>
              <a:t>sayısının</a:t>
            </a:r>
            <a:r>
              <a:rPr lang="en-GB" sz="2400" dirty="0" smtClean="0"/>
              <a:t> salt </a:t>
            </a:r>
            <a:r>
              <a:rPr lang="en-GB" sz="2400" dirty="0" err="1" smtClean="0"/>
              <a:t>çoğunluğu</a:t>
            </a:r>
            <a:r>
              <a:rPr lang="en-GB" sz="2400" dirty="0" smtClean="0"/>
              <a:t> </a:t>
            </a:r>
            <a:r>
              <a:rPr lang="en-GB" sz="2400" dirty="0" err="1" smtClean="0"/>
              <a:t>ile</a:t>
            </a:r>
            <a:r>
              <a:rPr lang="en-GB" sz="2400" dirty="0" smtClean="0"/>
              <a:t> </a:t>
            </a:r>
            <a:r>
              <a:rPr lang="en-GB" sz="2400" dirty="0" err="1" smtClean="0"/>
              <a:t>işveren</a:t>
            </a:r>
            <a:r>
              <a:rPr lang="en-GB" sz="2400" dirty="0" smtClean="0"/>
              <a:t> </a:t>
            </a:r>
            <a:r>
              <a:rPr lang="en-GB" sz="2400" dirty="0" err="1" smtClean="0"/>
              <a:t>veya</a:t>
            </a:r>
            <a:r>
              <a:rPr lang="en-GB" sz="2400" dirty="0" smtClean="0"/>
              <a:t> </a:t>
            </a:r>
            <a:r>
              <a:rPr lang="en-GB" sz="2400" dirty="0" err="1" smtClean="0"/>
              <a:t>işveren</a:t>
            </a:r>
            <a:r>
              <a:rPr lang="en-GB" sz="2400" dirty="0" smtClean="0"/>
              <a:t> </a:t>
            </a:r>
            <a:r>
              <a:rPr lang="en-GB" sz="2400" dirty="0" err="1" smtClean="0"/>
              <a:t>vekili</a:t>
            </a:r>
            <a:r>
              <a:rPr lang="en-GB" sz="2400" dirty="0" smtClean="0"/>
              <a:t> </a:t>
            </a:r>
            <a:r>
              <a:rPr lang="en-GB" sz="2400" dirty="0" err="1" smtClean="0"/>
              <a:t>başkanlığında</a:t>
            </a:r>
            <a:r>
              <a:rPr lang="en-GB" sz="2400" dirty="0" smtClean="0"/>
              <a:t> </a:t>
            </a:r>
            <a:r>
              <a:rPr lang="en-GB" sz="2400" dirty="0" err="1" smtClean="0"/>
              <a:t>toplanır</a:t>
            </a:r>
            <a:r>
              <a:rPr lang="en-GB" sz="2400" dirty="0" smtClean="0"/>
              <a:t> </a:t>
            </a:r>
            <a:r>
              <a:rPr lang="en-GB" sz="2400" dirty="0" err="1" smtClean="0"/>
              <a:t>ve</a:t>
            </a:r>
            <a:r>
              <a:rPr lang="en-GB" sz="2400" dirty="0" smtClean="0"/>
              <a:t> </a:t>
            </a:r>
            <a:r>
              <a:rPr lang="en-GB" sz="2400" b="1" i="1" dirty="0" err="1" smtClean="0"/>
              <a:t>katılanların</a:t>
            </a:r>
            <a:r>
              <a:rPr lang="en-GB" sz="2400" b="1" i="1" dirty="0" smtClean="0"/>
              <a:t> salt </a:t>
            </a:r>
            <a:r>
              <a:rPr lang="en-GB" sz="2400" b="1" i="1" dirty="0" err="1" smtClean="0"/>
              <a:t>çoğunluğu</a:t>
            </a:r>
            <a:r>
              <a:rPr lang="en-GB" sz="2400" b="1" i="1" dirty="0" smtClean="0"/>
              <a:t> </a:t>
            </a:r>
            <a:r>
              <a:rPr lang="en-GB" sz="2400" b="1" i="1" dirty="0" err="1" smtClean="0"/>
              <a:t>ile</a:t>
            </a:r>
            <a:r>
              <a:rPr lang="en-GB" sz="2400" b="1" i="1" dirty="0" smtClean="0"/>
              <a:t> </a:t>
            </a:r>
            <a:r>
              <a:rPr lang="en-GB" sz="2400" b="1" i="1" dirty="0" err="1" smtClean="0"/>
              <a:t>karar</a:t>
            </a:r>
            <a:r>
              <a:rPr lang="en-GB" sz="2400" b="1" i="1" dirty="0" smtClean="0"/>
              <a:t> </a:t>
            </a:r>
            <a:r>
              <a:rPr lang="en-GB" sz="2400" b="1" i="1" dirty="0" err="1" smtClean="0"/>
              <a:t>alır</a:t>
            </a:r>
            <a:r>
              <a:rPr lang="en-GB" sz="2400" b="1" i="1" dirty="0" smtClean="0"/>
              <a:t>. </a:t>
            </a:r>
            <a:r>
              <a:rPr lang="en-GB" sz="2400" dirty="0" err="1" smtClean="0"/>
              <a:t>Çekimser</a:t>
            </a:r>
            <a:r>
              <a:rPr lang="en-GB" sz="2400" dirty="0" smtClean="0"/>
              <a:t> </a:t>
            </a:r>
            <a:r>
              <a:rPr lang="en-GB" sz="2400" dirty="0" err="1" smtClean="0"/>
              <a:t>oy</a:t>
            </a:r>
            <a:r>
              <a:rPr lang="en-GB" sz="2400" dirty="0" smtClean="0"/>
              <a:t> </a:t>
            </a:r>
            <a:r>
              <a:rPr lang="en-GB" sz="2400" dirty="0" err="1" smtClean="0"/>
              <a:t>kullanılamaz</a:t>
            </a:r>
            <a:r>
              <a:rPr lang="en-GB" sz="2400" dirty="0" smtClean="0"/>
              <a:t>. </a:t>
            </a:r>
            <a:r>
              <a:rPr lang="en-GB" sz="2400" dirty="0" err="1" smtClean="0"/>
              <a:t>Oyların</a:t>
            </a:r>
            <a:r>
              <a:rPr lang="en-GB" sz="2400" dirty="0" smtClean="0"/>
              <a:t> </a:t>
            </a:r>
            <a:r>
              <a:rPr lang="en-GB" sz="2400" dirty="0" err="1" smtClean="0"/>
              <a:t>eşitliği</a:t>
            </a:r>
            <a:r>
              <a:rPr lang="en-GB" sz="2400" dirty="0" smtClean="0"/>
              <a:t> </a:t>
            </a:r>
            <a:r>
              <a:rPr lang="en-GB" sz="2400" dirty="0" err="1" smtClean="0"/>
              <a:t>halinde</a:t>
            </a:r>
            <a:r>
              <a:rPr lang="en-GB" sz="2400" dirty="0" smtClean="0"/>
              <a:t> </a:t>
            </a:r>
            <a:r>
              <a:rPr lang="en-GB" sz="2400" dirty="0" err="1" smtClean="0"/>
              <a:t>başkanın</a:t>
            </a:r>
            <a:r>
              <a:rPr lang="en-GB" sz="2400" dirty="0" smtClean="0"/>
              <a:t> </a:t>
            </a:r>
            <a:r>
              <a:rPr lang="en-GB" sz="2400" dirty="0" err="1" smtClean="0"/>
              <a:t>oyu</a:t>
            </a:r>
            <a:r>
              <a:rPr lang="en-GB" sz="2400" dirty="0" smtClean="0"/>
              <a:t> </a:t>
            </a:r>
            <a:r>
              <a:rPr lang="en-GB" sz="2400" dirty="0" err="1" smtClean="0"/>
              <a:t>kararı</a:t>
            </a:r>
            <a:r>
              <a:rPr lang="en-GB" sz="2400" dirty="0" smtClean="0"/>
              <a:t> </a:t>
            </a:r>
            <a:r>
              <a:rPr lang="en-GB" sz="2400" dirty="0" err="1" smtClean="0"/>
              <a:t>belirler</a:t>
            </a:r>
            <a:r>
              <a:rPr lang="en-GB" sz="2400" dirty="0" smtClean="0"/>
              <a:t>. (Md. 9)</a:t>
            </a:r>
            <a:endParaRPr lang="tr-TR" sz="24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214282" y="1000108"/>
            <a:ext cx="8715436" cy="785818"/>
          </a:xfrm>
          <a:solidFill>
            <a:schemeClr val="tx2">
              <a:lumMod val="40000"/>
              <a:lumOff val="60000"/>
            </a:schemeClr>
          </a:solidFill>
        </p:spPr>
        <p:txBody>
          <a:bodyPr>
            <a:normAutofit fontScale="90000"/>
          </a:bodyPr>
          <a:lstStyle/>
          <a:p>
            <a:r>
              <a:rPr lang="tr-TR" sz="3600" b="1" dirty="0" smtClean="0"/>
              <a:t>7. Madde; İ</a:t>
            </a:r>
            <a:r>
              <a:rPr lang="en-GB" sz="3600" b="1" dirty="0" smtClean="0"/>
              <a:t>SG </a:t>
            </a:r>
            <a:r>
              <a:rPr lang="en-GB" sz="3600" b="1" dirty="0" err="1" smtClean="0"/>
              <a:t>Kurul</a:t>
            </a:r>
            <a:r>
              <a:rPr lang="en-GB" sz="3600" b="1" dirty="0" smtClean="0"/>
              <a:t> </a:t>
            </a:r>
            <a:r>
              <a:rPr lang="tr-TR" sz="3600" b="1" dirty="0" smtClean="0"/>
              <a:t>Ü</a:t>
            </a:r>
            <a:r>
              <a:rPr lang="en-GB" sz="3600" b="1" dirty="0" err="1" smtClean="0"/>
              <a:t>yelerine</a:t>
            </a:r>
            <a:r>
              <a:rPr lang="en-GB" sz="3600" b="1" dirty="0" smtClean="0"/>
              <a:t> E</a:t>
            </a:r>
            <a:r>
              <a:rPr lang="tr-TR" sz="3600" b="1" dirty="0" smtClean="0"/>
              <a:t>ğ</a:t>
            </a:r>
            <a:r>
              <a:rPr lang="en-GB" sz="3600" b="1" dirty="0" err="1" smtClean="0"/>
              <a:t>itim</a:t>
            </a:r>
            <a:r>
              <a:rPr lang="tr-TR" sz="3600" b="1" dirty="0" smtClean="0"/>
              <a:t> </a:t>
            </a:r>
            <a:r>
              <a:rPr lang="en-GB" sz="3600" b="1" dirty="0" err="1" smtClean="0"/>
              <a:t>Verilecek</a:t>
            </a:r>
            <a:endParaRPr lang="en-GB" sz="3600" b="1" dirty="0" smtClean="0"/>
          </a:p>
        </p:txBody>
      </p:sp>
      <p:sp>
        <p:nvSpPr>
          <p:cNvPr id="23555" name="Content Placeholder 2"/>
          <p:cNvSpPr>
            <a:spLocks noGrp="1"/>
          </p:cNvSpPr>
          <p:nvPr>
            <p:ph idx="1"/>
          </p:nvPr>
        </p:nvSpPr>
        <p:spPr>
          <a:xfrm>
            <a:off x="214282" y="1928802"/>
            <a:ext cx="8715436" cy="4786346"/>
          </a:xfrm>
          <a:solidFill>
            <a:schemeClr val="tx2">
              <a:lumMod val="20000"/>
              <a:lumOff val="80000"/>
            </a:schemeClr>
          </a:solidFill>
        </p:spPr>
        <p:txBody>
          <a:bodyPr>
            <a:noAutofit/>
          </a:bodyPr>
          <a:lstStyle/>
          <a:p>
            <a:pPr marL="274320" indent="-274320" eaLnBrk="1" fontAlgn="auto" hangingPunct="1">
              <a:lnSpc>
                <a:spcPct val="80000"/>
              </a:lnSpc>
              <a:spcAft>
                <a:spcPts val="0"/>
              </a:spcAft>
              <a:buClr>
                <a:schemeClr val="accent3"/>
              </a:buClr>
              <a:buFont typeface="Wingdings 2"/>
              <a:buChar char=""/>
              <a:defRPr/>
            </a:pPr>
            <a:r>
              <a:rPr lang="en-GB" sz="2400" b="1" i="1" dirty="0" err="1" smtClean="0">
                <a:latin typeface="+mj-lt"/>
              </a:rPr>
              <a:t>İşveren</a:t>
            </a:r>
            <a:r>
              <a:rPr lang="en-GB" sz="2400" b="1" i="1" dirty="0" smtClean="0">
                <a:latin typeface="+mj-lt"/>
              </a:rPr>
              <a:t> </a:t>
            </a:r>
            <a:r>
              <a:rPr lang="en-GB" sz="2400" b="1" i="1" dirty="0" err="1" smtClean="0">
                <a:latin typeface="+mj-lt"/>
              </a:rPr>
              <a:t>tarafından</a:t>
            </a:r>
            <a:r>
              <a:rPr lang="en-GB" sz="2400" b="1" i="1" dirty="0" smtClean="0">
                <a:latin typeface="+mj-lt"/>
              </a:rPr>
              <a:t>, </a:t>
            </a:r>
            <a:r>
              <a:rPr lang="en-GB" sz="2400" i="1" dirty="0" err="1" smtClean="0">
                <a:latin typeface="+mj-lt"/>
              </a:rPr>
              <a:t>kurulun</a:t>
            </a:r>
            <a:r>
              <a:rPr lang="en-GB" sz="2400" i="1" dirty="0" smtClean="0">
                <a:latin typeface="+mj-lt"/>
              </a:rPr>
              <a:t> </a:t>
            </a:r>
            <a:r>
              <a:rPr lang="en-GB" sz="2400" i="1" dirty="0" err="1" smtClean="0">
                <a:latin typeface="+mj-lt"/>
              </a:rPr>
              <a:t>üyelerine</a:t>
            </a:r>
            <a:r>
              <a:rPr lang="en-GB" sz="2400" i="1" dirty="0" smtClean="0">
                <a:latin typeface="+mj-lt"/>
              </a:rPr>
              <a:t> </a:t>
            </a:r>
            <a:r>
              <a:rPr lang="en-GB" sz="2400" i="1" dirty="0" err="1" smtClean="0">
                <a:latin typeface="+mj-lt"/>
              </a:rPr>
              <a:t>ve</a:t>
            </a:r>
            <a:r>
              <a:rPr lang="en-GB" sz="2400" i="1" dirty="0" smtClean="0">
                <a:latin typeface="+mj-lt"/>
              </a:rPr>
              <a:t> </a:t>
            </a:r>
            <a:r>
              <a:rPr lang="en-GB" sz="2400" i="1" dirty="0" err="1" smtClean="0">
                <a:latin typeface="+mj-lt"/>
              </a:rPr>
              <a:t>yedeklerine</a:t>
            </a:r>
            <a:r>
              <a:rPr lang="en-GB" sz="2400" i="1" dirty="0" smtClean="0">
                <a:latin typeface="+mj-lt"/>
              </a:rPr>
              <a:t> </a:t>
            </a:r>
            <a:r>
              <a:rPr lang="en-GB" sz="2400" i="1" dirty="0" err="1" smtClean="0">
                <a:latin typeface="+mj-lt"/>
              </a:rPr>
              <a:t>iş</a:t>
            </a:r>
            <a:r>
              <a:rPr lang="en-GB" sz="2400" i="1" dirty="0" smtClean="0">
                <a:latin typeface="+mj-lt"/>
              </a:rPr>
              <a:t> </a:t>
            </a:r>
            <a:r>
              <a:rPr lang="en-GB" sz="2400" i="1" dirty="0" err="1" smtClean="0">
                <a:latin typeface="+mj-lt"/>
              </a:rPr>
              <a:t>sağlığı</a:t>
            </a:r>
            <a:r>
              <a:rPr lang="en-GB" sz="2400" i="1" dirty="0" smtClean="0">
                <a:latin typeface="+mj-lt"/>
              </a:rPr>
              <a:t> </a:t>
            </a:r>
            <a:r>
              <a:rPr lang="en-GB" sz="2400" i="1" dirty="0" err="1" smtClean="0">
                <a:latin typeface="+mj-lt"/>
              </a:rPr>
              <a:t>ve</a:t>
            </a:r>
            <a:r>
              <a:rPr lang="en-GB" sz="2400" i="1" dirty="0" smtClean="0">
                <a:latin typeface="+mj-lt"/>
              </a:rPr>
              <a:t> </a:t>
            </a:r>
            <a:r>
              <a:rPr lang="en-GB" sz="2400" i="1" dirty="0" err="1" smtClean="0">
                <a:latin typeface="+mj-lt"/>
              </a:rPr>
              <a:t>güvenliği</a:t>
            </a:r>
            <a:r>
              <a:rPr lang="en-GB" sz="2400" i="1" dirty="0" smtClean="0">
                <a:latin typeface="+mj-lt"/>
              </a:rPr>
              <a:t> </a:t>
            </a:r>
            <a:r>
              <a:rPr lang="en-GB" sz="2400" i="1" dirty="0" err="1" smtClean="0">
                <a:latin typeface="+mj-lt"/>
              </a:rPr>
              <a:t>konularında</a:t>
            </a:r>
            <a:r>
              <a:rPr lang="en-GB" sz="2400" i="1" dirty="0" smtClean="0">
                <a:latin typeface="+mj-lt"/>
              </a:rPr>
              <a:t> </a:t>
            </a:r>
            <a:r>
              <a:rPr lang="en-GB" sz="2400" b="1" i="1" dirty="0" err="1" smtClean="0">
                <a:latin typeface="+mj-lt"/>
              </a:rPr>
              <a:t>eğitim</a:t>
            </a:r>
            <a:r>
              <a:rPr lang="en-GB" sz="2400" b="1" i="1" dirty="0" smtClean="0">
                <a:latin typeface="+mj-lt"/>
              </a:rPr>
              <a:t> </a:t>
            </a:r>
            <a:r>
              <a:rPr lang="en-GB" sz="2400" b="1" i="1" dirty="0" err="1" smtClean="0">
                <a:latin typeface="+mj-lt"/>
              </a:rPr>
              <a:t>verilmesi</a:t>
            </a:r>
            <a:r>
              <a:rPr lang="en-GB" sz="2400" b="1" i="1" dirty="0" smtClean="0">
                <a:latin typeface="+mj-lt"/>
              </a:rPr>
              <a:t> </a:t>
            </a:r>
            <a:r>
              <a:rPr lang="en-GB" sz="2400" b="1" i="1" dirty="0" err="1" smtClean="0">
                <a:latin typeface="+mj-lt"/>
              </a:rPr>
              <a:t>sağlanır</a:t>
            </a:r>
            <a:r>
              <a:rPr lang="en-GB" sz="2400" b="1" i="1" dirty="0" smtClean="0">
                <a:latin typeface="+mj-lt"/>
              </a:rPr>
              <a:t>. </a:t>
            </a:r>
            <a:r>
              <a:rPr lang="en-GB" sz="2400" i="1" dirty="0" err="1" smtClean="0">
                <a:latin typeface="+mj-lt"/>
              </a:rPr>
              <a:t>Kurul</a:t>
            </a:r>
            <a:r>
              <a:rPr lang="en-GB" sz="2400" i="1" dirty="0" smtClean="0">
                <a:latin typeface="+mj-lt"/>
              </a:rPr>
              <a:t> </a:t>
            </a:r>
            <a:r>
              <a:rPr lang="en-GB" sz="2400" i="1" dirty="0" err="1" smtClean="0">
                <a:latin typeface="+mj-lt"/>
              </a:rPr>
              <a:t>üyelerinin</a:t>
            </a:r>
            <a:r>
              <a:rPr lang="en-GB" sz="2400" i="1" dirty="0" smtClean="0">
                <a:latin typeface="+mj-lt"/>
              </a:rPr>
              <a:t> </a:t>
            </a:r>
            <a:r>
              <a:rPr lang="en-GB" sz="2400" i="1" dirty="0" err="1" smtClean="0">
                <a:latin typeface="+mj-lt"/>
              </a:rPr>
              <a:t>ve</a:t>
            </a:r>
            <a:r>
              <a:rPr lang="en-GB" sz="2400" i="1" dirty="0" smtClean="0">
                <a:latin typeface="+mj-lt"/>
              </a:rPr>
              <a:t> </a:t>
            </a:r>
            <a:r>
              <a:rPr lang="en-GB" sz="2400" i="1" dirty="0" err="1" smtClean="0">
                <a:latin typeface="+mj-lt"/>
              </a:rPr>
              <a:t>yedeklerinin</a:t>
            </a:r>
            <a:r>
              <a:rPr lang="en-GB" sz="2400" i="1" dirty="0" smtClean="0">
                <a:latin typeface="+mj-lt"/>
              </a:rPr>
              <a:t> </a:t>
            </a:r>
            <a:r>
              <a:rPr lang="en-GB" sz="2400" i="1" dirty="0" err="1" smtClean="0">
                <a:latin typeface="+mj-lt"/>
              </a:rPr>
              <a:t>eğitimleri</a:t>
            </a:r>
            <a:r>
              <a:rPr lang="en-GB" sz="2400" i="1" dirty="0" smtClean="0">
                <a:latin typeface="+mj-lt"/>
              </a:rPr>
              <a:t> </a:t>
            </a:r>
            <a:r>
              <a:rPr lang="en-GB" sz="2400" i="1" dirty="0" err="1" smtClean="0">
                <a:latin typeface="+mj-lt"/>
              </a:rPr>
              <a:t>asgari</a:t>
            </a:r>
            <a:r>
              <a:rPr lang="en-GB" sz="2400" i="1" dirty="0" smtClean="0">
                <a:latin typeface="+mj-lt"/>
              </a:rPr>
              <a:t> </a:t>
            </a:r>
            <a:r>
              <a:rPr lang="en-GB" sz="2400" i="1" dirty="0" err="1" smtClean="0">
                <a:latin typeface="+mj-lt"/>
              </a:rPr>
              <a:t>aşağıdaki</a:t>
            </a:r>
            <a:r>
              <a:rPr lang="en-GB" sz="2400" i="1" dirty="0" smtClean="0">
                <a:latin typeface="+mj-lt"/>
              </a:rPr>
              <a:t> </a:t>
            </a:r>
            <a:r>
              <a:rPr lang="en-GB" sz="2400" i="1" dirty="0" err="1" smtClean="0">
                <a:latin typeface="+mj-lt"/>
              </a:rPr>
              <a:t>konuları</a:t>
            </a:r>
            <a:r>
              <a:rPr lang="en-GB" sz="2400" i="1" dirty="0" smtClean="0">
                <a:latin typeface="+mj-lt"/>
              </a:rPr>
              <a:t> </a:t>
            </a:r>
            <a:r>
              <a:rPr lang="en-GB" sz="2400" i="1" dirty="0" err="1" smtClean="0">
                <a:latin typeface="+mj-lt"/>
              </a:rPr>
              <a:t>kapsar</a:t>
            </a:r>
            <a:r>
              <a:rPr lang="en-GB" sz="2400" i="1" dirty="0" smtClean="0">
                <a:latin typeface="+mj-lt"/>
              </a:rPr>
              <a:t>;</a:t>
            </a:r>
          </a:p>
          <a:p>
            <a:pPr marL="274320" indent="-274320" eaLnBrk="1" fontAlgn="auto" hangingPunct="1">
              <a:lnSpc>
                <a:spcPct val="80000"/>
              </a:lnSpc>
              <a:spcAft>
                <a:spcPts val="0"/>
              </a:spcAft>
              <a:buClr>
                <a:schemeClr val="accent3"/>
              </a:buClr>
              <a:buFont typeface="Arial" charset="0"/>
              <a:buNone/>
              <a:defRPr/>
            </a:pPr>
            <a:endParaRPr lang="en-GB" sz="2400" i="1" dirty="0" smtClean="0">
              <a:latin typeface="+mj-lt"/>
            </a:endParaRPr>
          </a:p>
          <a:p>
            <a:pPr marL="274320" indent="-274320" eaLnBrk="1" fontAlgn="auto" hangingPunct="1">
              <a:lnSpc>
                <a:spcPct val="80000"/>
              </a:lnSpc>
              <a:spcAft>
                <a:spcPts val="0"/>
              </a:spcAft>
              <a:buClr>
                <a:schemeClr val="accent3"/>
              </a:buClr>
              <a:buFont typeface="Arial" charset="0"/>
              <a:buNone/>
              <a:defRPr/>
            </a:pPr>
            <a:r>
              <a:rPr lang="en-GB" sz="2400" dirty="0" smtClean="0">
                <a:latin typeface="+mj-lt"/>
              </a:rPr>
              <a:t>a) </a:t>
            </a:r>
            <a:r>
              <a:rPr lang="en-GB" sz="2400" dirty="0" err="1" smtClean="0">
                <a:latin typeface="+mj-lt"/>
              </a:rPr>
              <a:t>Kurulun</a:t>
            </a:r>
            <a:r>
              <a:rPr lang="en-GB" sz="2400" dirty="0" smtClean="0">
                <a:latin typeface="+mj-lt"/>
              </a:rPr>
              <a:t> </a:t>
            </a:r>
            <a:r>
              <a:rPr lang="en-GB" sz="2400" dirty="0" err="1" smtClean="0">
                <a:latin typeface="+mj-lt"/>
              </a:rPr>
              <a:t>görev</a:t>
            </a:r>
            <a:r>
              <a:rPr lang="en-GB" sz="2400" dirty="0" smtClean="0">
                <a:latin typeface="+mj-lt"/>
              </a:rPr>
              <a:t> </a:t>
            </a:r>
            <a:r>
              <a:rPr lang="en-GB" sz="2400" dirty="0" err="1" smtClean="0">
                <a:latin typeface="+mj-lt"/>
              </a:rPr>
              <a:t>ve</a:t>
            </a:r>
            <a:r>
              <a:rPr lang="en-GB" sz="2400" dirty="0" smtClean="0">
                <a:latin typeface="+mj-lt"/>
              </a:rPr>
              <a:t> </a:t>
            </a:r>
            <a:r>
              <a:rPr lang="en-GB" sz="2400" dirty="0" err="1" smtClean="0">
                <a:latin typeface="+mj-lt"/>
              </a:rPr>
              <a:t>yetkileri</a:t>
            </a:r>
            <a:r>
              <a:rPr lang="en-GB" sz="2400" dirty="0" smtClean="0">
                <a:latin typeface="+mj-lt"/>
              </a:rPr>
              <a:t>,</a:t>
            </a:r>
          </a:p>
          <a:p>
            <a:pPr marL="274320" indent="-274320" eaLnBrk="1" fontAlgn="auto" hangingPunct="1">
              <a:lnSpc>
                <a:spcPct val="80000"/>
              </a:lnSpc>
              <a:spcAft>
                <a:spcPts val="0"/>
              </a:spcAft>
              <a:buClr>
                <a:schemeClr val="accent3"/>
              </a:buClr>
              <a:buFont typeface="Arial" charset="0"/>
              <a:buNone/>
              <a:defRPr/>
            </a:pPr>
            <a:r>
              <a:rPr lang="en-GB" sz="2400" dirty="0" smtClean="0">
                <a:latin typeface="+mj-lt"/>
              </a:rPr>
              <a:t>b) </a:t>
            </a:r>
            <a:r>
              <a:rPr lang="en-GB" sz="2400" dirty="0" err="1" smtClean="0">
                <a:latin typeface="+mj-lt"/>
              </a:rPr>
              <a:t>İş</a:t>
            </a:r>
            <a:r>
              <a:rPr lang="en-GB" sz="2400" dirty="0" smtClean="0">
                <a:latin typeface="+mj-lt"/>
              </a:rPr>
              <a:t> </a:t>
            </a:r>
            <a:r>
              <a:rPr lang="en-GB" sz="2400" dirty="0" err="1" smtClean="0">
                <a:latin typeface="+mj-lt"/>
              </a:rPr>
              <a:t>sağlığı</a:t>
            </a:r>
            <a:r>
              <a:rPr lang="en-GB" sz="2400" dirty="0" smtClean="0">
                <a:latin typeface="+mj-lt"/>
              </a:rPr>
              <a:t> </a:t>
            </a:r>
            <a:r>
              <a:rPr lang="en-GB" sz="2400" dirty="0" err="1" smtClean="0">
                <a:latin typeface="+mj-lt"/>
              </a:rPr>
              <a:t>ve</a:t>
            </a:r>
            <a:r>
              <a:rPr lang="en-GB" sz="2400" dirty="0" smtClean="0">
                <a:latin typeface="+mj-lt"/>
              </a:rPr>
              <a:t> </a:t>
            </a:r>
            <a:r>
              <a:rPr lang="en-GB" sz="2400" dirty="0" err="1" smtClean="0">
                <a:latin typeface="+mj-lt"/>
              </a:rPr>
              <a:t>güvenliği</a:t>
            </a:r>
            <a:r>
              <a:rPr lang="en-GB" sz="2400" dirty="0" smtClean="0">
                <a:latin typeface="+mj-lt"/>
              </a:rPr>
              <a:t> </a:t>
            </a:r>
            <a:r>
              <a:rPr lang="en-GB" sz="2400" dirty="0" err="1" smtClean="0">
                <a:latin typeface="+mj-lt"/>
              </a:rPr>
              <a:t>konularında</a:t>
            </a:r>
            <a:r>
              <a:rPr lang="en-GB" sz="2400" dirty="0" smtClean="0">
                <a:latin typeface="+mj-lt"/>
              </a:rPr>
              <a:t> </a:t>
            </a:r>
            <a:r>
              <a:rPr lang="en-GB" sz="2400" dirty="0" err="1" smtClean="0">
                <a:latin typeface="+mj-lt"/>
              </a:rPr>
              <a:t>ulusal</a:t>
            </a:r>
            <a:r>
              <a:rPr lang="en-GB" sz="2400" dirty="0" smtClean="0">
                <a:latin typeface="+mj-lt"/>
              </a:rPr>
              <a:t> </a:t>
            </a:r>
            <a:r>
              <a:rPr lang="en-GB" sz="2400" dirty="0" err="1" smtClean="0">
                <a:latin typeface="+mj-lt"/>
              </a:rPr>
              <a:t>mevzuat</a:t>
            </a:r>
            <a:r>
              <a:rPr lang="en-GB" sz="2400" dirty="0" smtClean="0">
                <a:latin typeface="+mj-lt"/>
              </a:rPr>
              <a:t> </a:t>
            </a:r>
            <a:r>
              <a:rPr lang="en-GB" sz="2400" dirty="0" err="1" smtClean="0">
                <a:latin typeface="+mj-lt"/>
              </a:rPr>
              <a:t>ve</a:t>
            </a:r>
            <a:r>
              <a:rPr lang="en-GB" sz="2400" dirty="0" smtClean="0">
                <a:latin typeface="+mj-lt"/>
              </a:rPr>
              <a:t> </a:t>
            </a:r>
            <a:r>
              <a:rPr lang="en-GB" sz="2400" dirty="0" err="1" smtClean="0">
                <a:latin typeface="+mj-lt"/>
              </a:rPr>
              <a:t>standartlar</a:t>
            </a:r>
            <a:r>
              <a:rPr lang="en-GB" sz="2400" dirty="0" smtClean="0">
                <a:latin typeface="+mj-lt"/>
              </a:rPr>
              <a:t>,</a:t>
            </a:r>
          </a:p>
          <a:p>
            <a:pPr marL="274320" indent="-274320" eaLnBrk="1" fontAlgn="auto" hangingPunct="1">
              <a:lnSpc>
                <a:spcPct val="80000"/>
              </a:lnSpc>
              <a:spcAft>
                <a:spcPts val="0"/>
              </a:spcAft>
              <a:buClr>
                <a:schemeClr val="accent3"/>
              </a:buClr>
              <a:buFont typeface="Arial" charset="0"/>
              <a:buNone/>
              <a:defRPr/>
            </a:pPr>
            <a:r>
              <a:rPr lang="en-GB" sz="2400" dirty="0" smtClean="0">
                <a:latin typeface="+mj-lt"/>
              </a:rPr>
              <a:t>c) </a:t>
            </a:r>
            <a:r>
              <a:rPr lang="en-GB" sz="2400" dirty="0" err="1" smtClean="0">
                <a:latin typeface="+mj-lt"/>
              </a:rPr>
              <a:t>Sıkça</a:t>
            </a:r>
            <a:r>
              <a:rPr lang="en-GB" sz="2400" dirty="0" smtClean="0">
                <a:latin typeface="+mj-lt"/>
              </a:rPr>
              <a:t> </a:t>
            </a:r>
            <a:r>
              <a:rPr lang="en-GB" sz="2400" dirty="0" err="1" smtClean="0">
                <a:latin typeface="+mj-lt"/>
              </a:rPr>
              <a:t>rastlanan</a:t>
            </a:r>
            <a:r>
              <a:rPr lang="en-GB" sz="2400" dirty="0" smtClean="0">
                <a:latin typeface="+mj-lt"/>
              </a:rPr>
              <a:t> </a:t>
            </a:r>
            <a:r>
              <a:rPr lang="en-GB" sz="2400" dirty="0" err="1" smtClean="0">
                <a:latin typeface="+mj-lt"/>
              </a:rPr>
              <a:t>iş</a:t>
            </a:r>
            <a:r>
              <a:rPr lang="en-GB" sz="2400" dirty="0" smtClean="0">
                <a:latin typeface="+mj-lt"/>
              </a:rPr>
              <a:t> </a:t>
            </a:r>
            <a:r>
              <a:rPr lang="en-GB" sz="2400" dirty="0" err="1" smtClean="0">
                <a:latin typeface="+mj-lt"/>
              </a:rPr>
              <a:t>kazaları</a:t>
            </a:r>
            <a:r>
              <a:rPr lang="en-GB" sz="2400" dirty="0" smtClean="0">
                <a:latin typeface="+mj-lt"/>
              </a:rPr>
              <a:t> </a:t>
            </a:r>
            <a:r>
              <a:rPr lang="en-GB" sz="2400" dirty="0" err="1" smtClean="0">
                <a:latin typeface="+mj-lt"/>
              </a:rPr>
              <a:t>ve</a:t>
            </a:r>
            <a:r>
              <a:rPr lang="en-GB" sz="2400" dirty="0" smtClean="0">
                <a:latin typeface="+mj-lt"/>
              </a:rPr>
              <a:t> </a:t>
            </a:r>
            <a:r>
              <a:rPr lang="en-GB" sz="2400" dirty="0" err="1" smtClean="0">
                <a:latin typeface="+mj-lt"/>
              </a:rPr>
              <a:t>tehlikeli</a:t>
            </a:r>
            <a:r>
              <a:rPr lang="en-GB" sz="2400" dirty="0" smtClean="0">
                <a:latin typeface="+mj-lt"/>
              </a:rPr>
              <a:t> </a:t>
            </a:r>
            <a:r>
              <a:rPr lang="en-GB" sz="2400" dirty="0" err="1" smtClean="0">
                <a:latin typeface="+mj-lt"/>
              </a:rPr>
              <a:t>vakaların</a:t>
            </a:r>
            <a:r>
              <a:rPr lang="en-GB" sz="2400" dirty="0" smtClean="0">
                <a:latin typeface="+mj-lt"/>
              </a:rPr>
              <a:t> </a:t>
            </a:r>
            <a:r>
              <a:rPr lang="en-GB" sz="2400" dirty="0" err="1" smtClean="0">
                <a:latin typeface="+mj-lt"/>
              </a:rPr>
              <a:t>nedenleri</a:t>
            </a:r>
            <a:r>
              <a:rPr lang="en-GB" sz="2400" dirty="0" smtClean="0">
                <a:latin typeface="+mj-lt"/>
              </a:rPr>
              <a:t>,</a:t>
            </a:r>
          </a:p>
          <a:p>
            <a:pPr marL="274320" indent="-274320" eaLnBrk="1" fontAlgn="auto" hangingPunct="1">
              <a:lnSpc>
                <a:spcPct val="80000"/>
              </a:lnSpc>
              <a:spcAft>
                <a:spcPts val="0"/>
              </a:spcAft>
              <a:buClr>
                <a:schemeClr val="accent3"/>
              </a:buClr>
              <a:buFont typeface="Arial" charset="0"/>
              <a:buNone/>
              <a:defRPr/>
            </a:pPr>
            <a:r>
              <a:rPr lang="en-GB" sz="2400" dirty="0" smtClean="0">
                <a:latin typeface="+mj-lt"/>
              </a:rPr>
              <a:t>ç) </a:t>
            </a:r>
            <a:r>
              <a:rPr lang="en-GB" sz="2400" dirty="0" err="1" smtClean="0">
                <a:latin typeface="+mj-lt"/>
              </a:rPr>
              <a:t>İş</a:t>
            </a:r>
            <a:r>
              <a:rPr lang="en-GB" sz="2400" dirty="0" smtClean="0">
                <a:latin typeface="+mj-lt"/>
              </a:rPr>
              <a:t> </a:t>
            </a:r>
            <a:r>
              <a:rPr lang="en-GB" sz="2400" dirty="0" err="1" smtClean="0">
                <a:latin typeface="+mj-lt"/>
              </a:rPr>
              <a:t>hijyeninin</a:t>
            </a:r>
            <a:r>
              <a:rPr lang="en-GB" sz="2400" dirty="0" smtClean="0">
                <a:latin typeface="+mj-lt"/>
              </a:rPr>
              <a:t> </a:t>
            </a:r>
            <a:r>
              <a:rPr lang="en-GB" sz="2400" dirty="0" err="1" smtClean="0">
                <a:latin typeface="+mj-lt"/>
              </a:rPr>
              <a:t>temel</a:t>
            </a:r>
            <a:r>
              <a:rPr lang="en-GB" sz="2400" dirty="0" smtClean="0">
                <a:latin typeface="+mj-lt"/>
              </a:rPr>
              <a:t> </a:t>
            </a:r>
            <a:r>
              <a:rPr lang="en-GB" sz="2400" dirty="0" err="1" smtClean="0">
                <a:latin typeface="+mj-lt"/>
              </a:rPr>
              <a:t>ilkeleri</a:t>
            </a:r>
            <a:r>
              <a:rPr lang="en-GB" sz="2400" dirty="0" smtClean="0">
                <a:latin typeface="+mj-lt"/>
              </a:rPr>
              <a:t>,</a:t>
            </a:r>
          </a:p>
          <a:p>
            <a:pPr marL="274320" indent="-274320" eaLnBrk="1" fontAlgn="auto" hangingPunct="1">
              <a:lnSpc>
                <a:spcPct val="80000"/>
              </a:lnSpc>
              <a:spcAft>
                <a:spcPts val="0"/>
              </a:spcAft>
              <a:buClr>
                <a:schemeClr val="accent3"/>
              </a:buClr>
              <a:buFont typeface="Arial" charset="0"/>
              <a:buNone/>
              <a:defRPr/>
            </a:pPr>
            <a:r>
              <a:rPr lang="en-GB" sz="2400" dirty="0" smtClean="0">
                <a:latin typeface="+mj-lt"/>
              </a:rPr>
              <a:t>d) </a:t>
            </a:r>
            <a:r>
              <a:rPr lang="en-GB" sz="2400" dirty="0" err="1" smtClean="0">
                <a:latin typeface="+mj-lt"/>
              </a:rPr>
              <a:t>İletişim</a:t>
            </a:r>
            <a:r>
              <a:rPr lang="en-GB" sz="2400" dirty="0" smtClean="0">
                <a:latin typeface="+mj-lt"/>
              </a:rPr>
              <a:t> </a:t>
            </a:r>
            <a:r>
              <a:rPr lang="en-GB" sz="2400" dirty="0" err="1" smtClean="0">
                <a:latin typeface="+mj-lt"/>
              </a:rPr>
              <a:t>teknikleri</a:t>
            </a:r>
            <a:r>
              <a:rPr lang="en-GB" sz="2400" dirty="0" smtClean="0">
                <a:latin typeface="+mj-lt"/>
              </a:rPr>
              <a:t>,</a:t>
            </a:r>
          </a:p>
          <a:p>
            <a:pPr marL="274320" indent="-274320" eaLnBrk="1" fontAlgn="auto" hangingPunct="1">
              <a:lnSpc>
                <a:spcPct val="80000"/>
              </a:lnSpc>
              <a:spcAft>
                <a:spcPts val="0"/>
              </a:spcAft>
              <a:buClr>
                <a:schemeClr val="accent3"/>
              </a:buClr>
              <a:buFont typeface="Arial" charset="0"/>
              <a:buNone/>
              <a:defRPr/>
            </a:pPr>
            <a:r>
              <a:rPr lang="en-GB" sz="2400" dirty="0" smtClean="0">
                <a:latin typeface="+mj-lt"/>
              </a:rPr>
              <a:t>e) </a:t>
            </a:r>
            <a:r>
              <a:rPr lang="en-GB" sz="2400" dirty="0" err="1" smtClean="0">
                <a:latin typeface="+mj-lt"/>
              </a:rPr>
              <a:t>Acil</a:t>
            </a:r>
            <a:r>
              <a:rPr lang="en-GB" sz="2400" dirty="0" smtClean="0">
                <a:latin typeface="+mj-lt"/>
              </a:rPr>
              <a:t> durum </a:t>
            </a:r>
            <a:r>
              <a:rPr lang="en-GB" sz="2400" dirty="0" err="1" smtClean="0">
                <a:latin typeface="+mj-lt"/>
              </a:rPr>
              <a:t>önlemleri</a:t>
            </a:r>
            <a:r>
              <a:rPr lang="en-GB" sz="2400" dirty="0" smtClean="0">
                <a:latin typeface="+mj-lt"/>
              </a:rPr>
              <a:t>,</a:t>
            </a:r>
          </a:p>
          <a:p>
            <a:pPr marL="274320" indent="-274320" eaLnBrk="1" fontAlgn="auto" hangingPunct="1">
              <a:lnSpc>
                <a:spcPct val="80000"/>
              </a:lnSpc>
              <a:spcAft>
                <a:spcPts val="0"/>
              </a:spcAft>
              <a:buClr>
                <a:schemeClr val="accent3"/>
              </a:buClr>
              <a:buFont typeface="Arial" charset="0"/>
              <a:buNone/>
              <a:defRPr/>
            </a:pPr>
            <a:r>
              <a:rPr lang="en-GB" sz="2400" dirty="0" smtClean="0">
                <a:latin typeface="+mj-lt"/>
              </a:rPr>
              <a:t>f) </a:t>
            </a:r>
            <a:r>
              <a:rPr lang="en-GB" sz="2400" dirty="0" err="1" smtClean="0">
                <a:latin typeface="+mj-lt"/>
              </a:rPr>
              <a:t>Meslek</a:t>
            </a:r>
            <a:r>
              <a:rPr lang="en-GB" sz="2400" dirty="0" smtClean="0">
                <a:latin typeface="+mj-lt"/>
              </a:rPr>
              <a:t> </a:t>
            </a:r>
            <a:r>
              <a:rPr lang="en-GB" sz="2400" dirty="0" err="1" smtClean="0">
                <a:latin typeface="+mj-lt"/>
              </a:rPr>
              <a:t>hastalıkları</a:t>
            </a:r>
            <a:r>
              <a:rPr lang="en-GB" sz="2400" dirty="0" smtClean="0">
                <a:latin typeface="+mj-lt"/>
              </a:rPr>
              <a:t>,</a:t>
            </a:r>
          </a:p>
          <a:p>
            <a:pPr marL="274320" indent="-274320" eaLnBrk="1" fontAlgn="auto" hangingPunct="1">
              <a:lnSpc>
                <a:spcPct val="80000"/>
              </a:lnSpc>
              <a:spcAft>
                <a:spcPts val="0"/>
              </a:spcAft>
              <a:buClr>
                <a:schemeClr val="accent3"/>
              </a:buClr>
              <a:buFont typeface="Arial" charset="0"/>
              <a:buNone/>
              <a:defRPr/>
            </a:pPr>
            <a:r>
              <a:rPr lang="en-GB" sz="2400" dirty="0" smtClean="0">
                <a:latin typeface="+mj-lt"/>
              </a:rPr>
              <a:t>g) </a:t>
            </a:r>
            <a:r>
              <a:rPr lang="en-GB" sz="2400" dirty="0" err="1" smtClean="0">
                <a:latin typeface="+mj-lt"/>
              </a:rPr>
              <a:t>İşyerlerine</a:t>
            </a:r>
            <a:r>
              <a:rPr lang="en-GB" sz="2400" dirty="0" smtClean="0">
                <a:latin typeface="+mj-lt"/>
              </a:rPr>
              <a:t> ait </a:t>
            </a:r>
            <a:r>
              <a:rPr lang="en-GB" sz="2400" dirty="0" err="1" smtClean="0">
                <a:latin typeface="+mj-lt"/>
              </a:rPr>
              <a:t>özel</a:t>
            </a:r>
            <a:r>
              <a:rPr lang="en-GB" sz="2400" dirty="0" smtClean="0">
                <a:latin typeface="+mj-lt"/>
              </a:rPr>
              <a:t> </a:t>
            </a:r>
            <a:r>
              <a:rPr lang="en-GB" sz="2400" dirty="0" err="1" smtClean="0">
                <a:latin typeface="+mj-lt"/>
              </a:rPr>
              <a:t>riskler</a:t>
            </a:r>
            <a:r>
              <a:rPr lang="en-GB" sz="2400" dirty="0" smtClean="0">
                <a:latin typeface="+mj-lt"/>
              </a:rPr>
              <a:t>,</a:t>
            </a:r>
          </a:p>
          <a:p>
            <a:pPr marL="274320" indent="-274320" eaLnBrk="1" fontAlgn="auto" hangingPunct="1">
              <a:lnSpc>
                <a:spcPct val="80000"/>
              </a:lnSpc>
              <a:spcAft>
                <a:spcPts val="0"/>
              </a:spcAft>
              <a:buClr>
                <a:schemeClr val="accent3"/>
              </a:buClr>
              <a:buFont typeface="Arial" charset="0"/>
              <a:buNone/>
              <a:defRPr/>
            </a:pPr>
            <a:r>
              <a:rPr lang="en-GB" sz="2400" dirty="0" smtClean="0">
                <a:latin typeface="+mj-lt"/>
              </a:rPr>
              <a:t>ğ) Risk </a:t>
            </a:r>
            <a:r>
              <a:rPr lang="en-GB" sz="2400" dirty="0" err="1" smtClean="0">
                <a:latin typeface="+mj-lt"/>
              </a:rPr>
              <a:t>değerlendirmesi</a:t>
            </a:r>
            <a:r>
              <a:rPr lang="en-GB" sz="2400" dirty="0" smtClean="0">
                <a:latin typeface="+mj-lt"/>
              </a:rPr>
              <a:t>. </a:t>
            </a:r>
            <a:endParaRPr lang="tr-TR" sz="2400" dirty="0" smtClean="0">
              <a:latin typeface="+mj-lt"/>
            </a:endParaRPr>
          </a:p>
        </p:txBody>
      </p:sp>
      <p:sp>
        <p:nvSpPr>
          <p:cNvPr id="6" name="Slide Number Placeholder 5"/>
          <p:cNvSpPr>
            <a:spLocks noGrp="1"/>
          </p:cNvSpPr>
          <p:nvPr>
            <p:ph type="sldNum" sz="quarter" idx="12"/>
          </p:nvPr>
        </p:nvSpPr>
        <p:spPr/>
        <p:txBody>
          <a:bodyPr/>
          <a:lstStyle/>
          <a:p>
            <a:pPr>
              <a:defRPr/>
            </a:pPr>
            <a:fld id="{6B46D7D7-73EB-4BE7-A7B9-06D4FFEEE587}" type="slidenum">
              <a:rPr lang="en-US"/>
              <a:pPr>
                <a:defRPr/>
              </a:pPr>
              <a:t>19</a:t>
            </a:fld>
            <a:endParaRPr lang="en-US"/>
          </a:p>
        </p:txBody>
      </p:sp>
      <p:sp>
        <p:nvSpPr>
          <p:cNvPr id="7" name="Title 1"/>
          <p:cNvSpPr txBox="1">
            <a:spLocks/>
          </p:cNvSpPr>
          <p:nvPr/>
        </p:nvSpPr>
        <p:spPr>
          <a:xfrm>
            <a:off x="1000100" y="0"/>
            <a:ext cx="8143900" cy="900074"/>
          </a:xfrm>
          <a:prstGeom prst="rect">
            <a:avLst/>
          </a:prstGeom>
        </p:spPr>
        <p:txBody>
          <a:bodyPr vert="horz" lIns="91440" tIns="45720" rIns="91440" bIns="45720" rtlCol="0" anchor="ctr">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tr-TR" sz="3600" b="1" i="0" u="none" strike="noStrike" kern="1200" cap="none" spc="0" normalizeH="0" baseline="0" noProof="0" smtClean="0">
                <a:ln>
                  <a:noFill/>
                </a:ln>
                <a:solidFill>
                  <a:schemeClr val="bg1"/>
                </a:solidFill>
                <a:effectLst/>
                <a:uLnTx/>
                <a:uFillTx/>
                <a:latin typeface="+mj-lt"/>
                <a:ea typeface="Times New Roman"/>
                <a:cs typeface="+mj-cs"/>
              </a:rPr>
              <a:t>İŞ SAĞLIĞI VE İŞ GÜVENLİĞİ KURULU</a:t>
            </a:r>
            <a:endParaRPr kumimoji="0" lang="tr-TR" sz="3600" b="0" i="0" u="none" strike="noStrike" kern="1200" cap="none" spc="0" normalizeH="0" baseline="0" noProof="0" dirty="0" smtClean="0">
              <a:ln>
                <a:noFill/>
              </a:ln>
              <a:solidFill>
                <a:schemeClr val="bg1"/>
              </a:solidFill>
              <a:effectLst/>
              <a:uLnTx/>
              <a:uFillTx/>
              <a:latin typeface="+mj-lt"/>
              <a:ea typeface="Times New Roman"/>
              <a:cs typeface="+mj-cs"/>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ayt Numarası Yer Tutucusu 2"/>
          <p:cNvSpPr>
            <a:spLocks noGrp="1"/>
          </p:cNvSpPr>
          <p:nvPr>
            <p:ph type="sldNum" sz="quarter" idx="12"/>
          </p:nvPr>
        </p:nvSpPr>
        <p:spPr/>
        <p:txBody>
          <a:bodyPr/>
          <a:lstStyle/>
          <a:p>
            <a:fld id="{6095E4F6-51C2-4C9D-B972-A531C8DF073F}" type="slidenum">
              <a:rPr lang="tr-TR" smtClean="0"/>
              <a:pPr/>
              <a:t>2</a:t>
            </a:fld>
            <a:endParaRPr lang="tr-TR"/>
          </a:p>
        </p:txBody>
      </p:sp>
      <p:sp>
        <p:nvSpPr>
          <p:cNvPr id="4" name="3 Dikdörtgen"/>
          <p:cNvSpPr/>
          <p:nvPr/>
        </p:nvSpPr>
        <p:spPr>
          <a:xfrm>
            <a:off x="214282" y="2571744"/>
            <a:ext cx="8643998" cy="3046988"/>
          </a:xfrm>
          <a:prstGeom prst="rect">
            <a:avLst/>
          </a:prstGeom>
        </p:spPr>
        <p:txBody>
          <a:bodyPr wrap="square">
            <a:spAutoFit/>
          </a:bodyPr>
          <a:lstStyle/>
          <a:p>
            <a:pPr algn="ctr"/>
            <a:r>
              <a:rPr lang="tr-TR" sz="4800" b="1" dirty="0" smtClean="0">
                <a:effectLst>
                  <a:outerShdw blurRad="38100" dist="38100" dir="2700000" algn="tl">
                    <a:srgbClr val="000000">
                      <a:alpha val="43137"/>
                    </a:srgbClr>
                  </a:outerShdw>
                </a:effectLst>
              </a:rPr>
              <a:t>İşyeri Sağlık  ve Güvenlik Mevzuatına Göre Okul/Kurumlarımızda Kurulması Gereken Kurullar</a:t>
            </a:r>
            <a:endParaRPr lang="tr-TR" sz="4800" b="1" dirty="0">
              <a:effectLst>
                <a:outerShdw blurRad="38100" dist="38100" dir="2700000" algn="tl">
                  <a:srgbClr val="000000">
                    <a:alpha val="43137"/>
                  </a:srgbClr>
                </a:outerShdw>
              </a:effectLst>
            </a:endParaRPr>
          </a:p>
        </p:txBody>
      </p:sp>
    </p:spTree>
  </p:cSld>
  <p:clrMapOvr>
    <a:masterClrMapping/>
  </p:clrMapOvr>
  <p:transition>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a:xfrm>
            <a:off x="214282" y="1142984"/>
            <a:ext cx="8715436" cy="714380"/>
          </a:xfrm>
          <a:solidFill>
            <a:schemeClr val="accent2">
              <a:lumMod val="40000"/>
              <a:lumOff val="60000"/>
            </a:schemeClr>
          </a:solidFill>
        </p:spPr>
        <p:txBody>
          <a:bodyPr/>
          <a:lstStyle/>
          <a:p>
            <a:pPr eaLnBrk="1" hangingPunct="1"/>
            <a:r>
              <a:rPr lang="tr-TR" sz="3600" b="1" dirty="0" smtClean="0"/>
              <a:t>8. Madde: İ</a:t>
            </a:r>
            <a:r>
              <a:rPr lang="en-GB" sz="3600" b="1" dirty="0" smtClean="0"/>
              <a:t>SG </a:t>
            </a:r>
            <a:r>
              <a:rPr lang="en-GB" sz="3600" b="1" dirty="0" err="1" smtClean="0"/>
              <a:t>Kurulunun</a:t>
            </a:r>
            <a:r>
              <a:rPr lang="en-GB" sz="3600" b="1" dirty="0" smtClean="0"/>
              <a:t> G</a:t>
            </a:r>
            <a:r>
              <a:rPr lang="tr-TR" sz="3600" b="1" dirty="0" smtClean="0"/>
              <a:t>ö</a:t>
            </a:r>
            <a:r>
              <a:rPr lang="en-GB" sz="3600" b="1" dirty="0" err="1" smtClean="0"/>
              <a:t>revleri</a:t>
            </a:r>
            <a:r>
              <a:rPr lang="tr-TR" sz="3600" b="1" dirty="0" smtClean="0"/>
              <a:t>  </a:t>
            </a:r>
            <a:r>
              <a:rPr lang="tr-TR" sz="2400" b="1" dirty="0" smtClean="0"/>
              <a:t>(1)</a:t>
            </a:r>
            <a:endParaRPr lang="en-GB" sz="2400" b="1" dirty="0" smtClean="0"/>
          </a:p>
        </p:txBody>
      </p:sp>
      <p:sp>
        <p:nvSpPr>
          <p:cNvPr id="25603" name="Content Placeholder 2"/>
          <p:cNvSpPr>
            <a:spLocks noGrp="1"/>
          </p:cNvSpPr>
          <p:nvPr>
            <p:ph idx="1"/>
          </p:nvPr>
        </p:nvSpPr>
        <p:spPr>
          <a:xfrm>
            <a:off x="214282" y="2000240"/>
            <a:ext cx="8715436" cy="4214842"/>
          </a:xfrm>
          <a:solidFill>
            <a:schemeClr val="accent2">
              <a:lumMod val="20000"/>
              <a:lumOff val="80000"/>
            </a:schemeClr>
          </a:solidFill>
        </p:spPr>
        <p:txBody>
          <a:bodyPr>
            <a:normAutofit/>
          </a:bodyPr>
          <a:lstStyle/>
          <a:p>
            <a:pPr marL="0" indent="0" algn="just" eaLnBrk="1" fontAlgn="auto" hangingPunct="1">
              <a:lnSpc>
                <a:spcPct val="80000"/>
              </a:lnSpc>
              <a:spcAft>
                <a:spcPts val="0"/>
              </a:spcAft>
              <a:buClr>
                <a:schemeClr val="accent3"/>
              </a:buClr>
              <a:buFont typeface="Arial" charset="0"/>
              <a:buNone/>
              <a:defRPr/>
            </a:pPr>
            <a:r>
              <a:rPr lang="en-GB" sz="2700" dirty="0" smtClean="0">
                <a:latin typeface="+mj-lt"/>
              </a:rPr>
              <a:t>	a) </a:t>
            </a:r>
            <a:r>
              <a:rPr lang="tr-TR" sz="2700" b="1" i="1" dirty="0" smtClean="0">
                <a:latin typeface="+mj-lt"/>
              </a:rPr>
              <a:t>İ</a:t>
            </a:r>
            <a:r>
              <a:rPr lang="en-GB" sz="2700" b="1" i="1" dirty="0" smtClean="0">
                <a:latin typeface="+mj-lt"/>
              </a:rPr>
              <a:t>ş </a:t>
            </a:r>
            <a:r>
              <a:rPr lang="en-GB" sz="2700" b="1" i="1" dirty="0" err="1" smtClean="0">
                <a:latin typeface="+mj-lt"/>
              </a:rPr>
              <a:t>sağlığı</a:t>
            </a:r>
            <a:r>
              <a:rPr lang="en-GB" sz="2700" b="1" i="1" dirty="0" smtClean="0">
                <a:latin typeface="+mj-lt"/>
              </a:rPr>
              <a:t> </a:t>
            </a:r>
            <a:r>
              <a:rPr lang="en-GB" sz="2700" b="1" i="1" dirty="0" err="1" smtClean="0">
                <a:latin typeface="+mj-lt"/>
              </a:rPr>
              <a:t>ve</a:t>
            </a:r>
            <a:r>
              <a:rPr lang="en-GB" sz="2700" b="1" i="1" dirty="0" smtClean="0">
                <a:latin typeface="+mj-lt"/>
              </a:rPr>
              <a:t> </a:t>
            </a:r>
            <a:r>
              <a:rPr lang="en-GB" sz="2700" b="1" i="1" dirty="0" err="1" smtClean="0">
                <a:latin typeface="+mj-lt"/>
              </a:rPr>
              <a:t>güvenliği</a:t>
            </a:r>
            <a:r>
              <a:rPr lang="en-GB" sz="2700" b="1" i="1" dirty="0" smtClean="0">
                <a:latin typeface="+mj-lt"/>
              </a:rPr>
              <a:t> </a:t>
            </a:r>
            <a:r>
              <a:rPr lang="en-GB" sz="2700" b="1" i="1" dirty="0" err="1" smtClean="0">
                <a:solidFill>
                  <a:srgbClr val="FF0000"/>
                </a:solidFill>
                <a:latin typeface="+mj-lt"/>
              </a:rPr>
              <a:t>iç</a:t>
            </a:r>
            <a:r>
              <a:rPr lang="en-GB" sz="2700" b="1" i="1" dirty="0" smtClean="0">
                <a:solidFill>
                  <a:srgbClr val="FF0000"/>
                </a:solidFill>
                <a:latin typeface="+mj-lt"/>
              </a:rPr>
              <a:t> </a:t>
            </a:r>
            <a:r>
              <a:rPr lang="en-GB" sz="2700" b="1" i="1" dirty="0" err="1" smtClean="0">
                <a:solidFill>
                  <a:srgbClr val="FF0000"/>
                </a:solidFill>
                <a:latin typeface="+mj-lt"/>
              </a:rPr>
              <a:t>yönerge</a:t>
            </a:r>
            <a:r>
              <a:rPr lang="en-GB" sz="2700" b="1" i="1" dirty="0" smtClean="0">
                <a:solidFill>
                  <a:srgbClr val="FF0000"/>
                </a:solidFill>
                <a:latin typeface="+mj-lt"/>
              </a:rPr>
              <a:t> </a:t>
            </a:r>
            <a:r>
              <a:rPr lang="en-GB" sz="2700" b="1" i="1" dirty="0" err="1" smtClean="0">
                <a:solidFill>
                  <a:srgbClr val="FF0000"/>
                </a:solidFill>
                <a:latin typeface="+mj-lt"/>
              </a:rPr>
              <a:t>taslağı</a:t>
            </a:r>
            <a:r>
              <a:rPr lang="en-GB" sz="2700" b="1" i="1" dirty="0" smtClean="0">
                <a:solidFill>
                  <a:srgbClr val="FF0000"/>
                </a:solidFill>
                <a:latin typeface="+mj-lt"/>
              </a:rPr>
              <a:t> </a:t>
            </a:r>
            <a:r>
              <a:rPr lang="en-GB" sz="2700" b="1" i="1" dirty="0" err="1" smtClean="0">
                <a:solidFill>
                  <a:srgbClr val="FF0000"/>
                </a:solidFill>
                <a:latin typeface="+mj-lt"/>
              </a:rPr>
              <a:t>hazırlamak</a:t>
            </a:r>
            <a:r>
              <a:rPr lang="en-GB" sz="2700" b="1" i="1" dirty="0" smtClean="0">
                <a:solidFill>
                  <a:srgbClr val="FF0000"/>
                </a:solidFill>
                <a:latin typeface="+mj-lt"/>
              </a:rPr>
              <a:t>,</a:t>
            </a:r>
            <a:r>
              <a:rPr lang="en-GB" sz="2700" b="1" i="1" dirty="0" smtClean="0">
                <a:latin typeface="+mj-lt"/>
              </a:rPr>
              <a:t> </a:t>
            </a:r>
            <a:r>
              <a:rPr lang="en-GB" sz="2700" dirty="0" err="1" smtClean="0">
                <a:latin typeface="+mj-lt"/>
              </a:rPr>
              <a:t>yönergenin</a:t>
            </a:r>
            <a:r>
              <a:rPr lang="en-GB" sz="2700" dirty="0" smtClean="0">
                <a:latin typeface="+mj-lt"/>
              </a:rPr>
              <a:t> </a:t>
            </a:r>
            <a:r>
              <a:rPr lang="en-GB" sz="2700" dirty="0" err="1" smtClean="0">
                <a:latin typeface="+mj-lt"/>
              </a:rPr>
              <a:t>uygulanmasını</a:t>
            </a:r>
            <a:r>
              <a:rPr lang="en-GB" sz="2700" dirty="0" smtClean="0">
                <a:latin typeface="+mj-lt"/>
              </a:rPr>
              <a:t> </a:t>
            </a:r>
            <a:r>
              <a:rPr lang="en-GB" sz="2700" dirty="0" err="1" smtClean="0">
                <a:latin typeface="+mj-lt"/>
              </a:rPr>
              <a:t>izlemek</a:t>
            </a:r>
            <a:r>
              <a:rPr lang="en-GB" sz="2700" dirty="0" smtClean="0">
                <a:latin typeface="+mj-lt"/>
              </a:rPr>
              <a:t>, </a:t>
            </a:r>
          </a:p>
          <a:p>
            <a:pPr marL="0" indent="0" algn="just" eaLnBrk="1" fontAlgn="auto" hangingPunct="1">
              <a:lnSpc>
                <a:spcPct val="80000"/>
              </a:lnSpc>
              <a:spcAft>
                <a:spcPts val="0"/>
              </a:spcAft>
              <a:buClr>
                <a:schemeClr val="accent3"/>
              </a:buClr>
              <a:buFont typeface="Arial" charset="0"/>
              <a:buNone/>
              <a:defRPr/>
            </a:pPr>
            <a:r>
              <a:rPr lang="en-GB" sz="2700" dirty="0" smtClean="0">
                <a:latin typeface="+mj-lt"/>
              </a:rPr>
              <a:t>	b) </a:t>
            </a:r>
            <a:r>
              <a:rPr lang="en-GB" sz="2700" dirty="0" err="1" smtClean="0">
                <a:latin typeface="+mj-lt"/>
              </a:rPr>
              <a:t>İş</a:t>
            </a:r>
            <a:r>
              <a:rPr lang="en-GB" sz="2700" dirty="0" smtClean="0">
                <a:latin typeface="+mj-lt"/>
              </a:rPr>
              <a:t> </a:t>
            </a:r>
            <a:r>
              <a:rPr lang="en-GB" sz="2700" dirty="0" err="1" smtClean="0">
                <a:latin typeface="+mj-lt"/>
              </a:rPr>
              <a:t>sağlığı</a:t>
            </a:r>
            <a:r>
              <a:rPr lang="en-GB" sz="2700" dirty="0" smtClean="0">
                <a:latin typeface="+mj-lt"/>
              </a:rPr>
              <a:t> </a:t>
            </a:r>
            <a:r>
              <a:rPr lang="en-GB" sz="2700" dirty="0" err="1" smtClean="0">
                <a:latin typeface="+mj-lt"/>
              </a:rPr>
              <a:t>ve</a:t>
            </a:r>
            <a:r>
              <a:rPr lang="en-GB" sz="2700" dirty="0" smtClean="0">
                <a:latin typeface="+mj-lt"/>
              </a:rPr>
              <a:t> </a:t>
            </a:r>
            <a:r>
              <a:rPr lang="en-GB" sz="2700" dirty="0" err="1" smtClean="0">
                <a:latin typeface="+mj-lt"/>
              </a:rPr>
              <a:t>güvenliği</a:t>
            </a:r>
            <a:r>
              <a:rPr lang="en-GB" sz="2700" dirty="0" smtClean="0">
                <a:latin typeface="+mj-lt"/>
              </a:rPr>
              <a:t> </a:t>
            </a:r>
            <a:r>
              <a:rPr lang="en-GB" sz="2700" dirty="0" err="1" smtClean="0">
                <a:latin typeface="+mj-lt"/>
              </a:rPr>
              <a:t>konularında</a:t>
            </a:r>
            <a:r>
              <a:rPr lang="en-GB" sz="2700" dirty="0" smtClean="0">
                <a:latin typeface="+mj-lt"/>
              </a:rPr>
              <a:t> o </a:t>
            </a:r>
            <a:r>
              <a:rPr lang="en-GB" sz="2700" dirty="0" err="1" smtClean="0">
                <a:solidFill>
                  <a:srgbClr val="FF0000"/>
                </a:solidFill>
                <a:latin typeface="+mj-lt"/>
              </a:rPr>
              <a:t>işyerinde</a:t>
            </a:r>
            <a:r>
              <a:rPr lang="en-GB" sz="2700" dirty="0" smtClean="0">
                <a:solidFill>
                  <a:srgbClr val="FF0000"/>
                </a:solidFill>
                <a:latin typeface="+mj-lt"/>
              </a:rPr>
              <a:t> </a:t>
            </a:r>
            <a:r>
              <a:rPr lang="en-GB" sz="2700" dirty="0" err="1" smtClean="0">
                <a:solidFill>
                  <a:srgbClr val="FF0000"/>
                </a:solidFill>
                <a:latin typeface="+mj-lt"/>
              </a:rPr>
              <a:t>çalışanlara</a:t>
            </a:r>
            <a:r>
              <a:rPr lang="en-GB" sz="2700" dirty="0" smtClean="0">
                <a:solidFill>
                  <a:srgbClr val="FF0000"/>
                </a:solidFill>
                <a:latin typeface="+mj-lt"/>
              </a:rPr>
              <a:t> </a:t>
            </a:r>
            <a:r>
              <a:rPr lang="en-GB" sz="2700" dirty="0" err="1" smtClean="0">
                <a:solidFill>
                  <a:srgbClr val="FF0000"/>
                </a:solidFill>
                <a:latin typeface="+mj-lt"/>
              </a:rPr>
              <a:t>yol</a:t>
            </a:r>
            <a:r>
              <a:rPr lang="en-GB" sz="2700" dirty="0" smtClean="0">
                <a:solidFill>
                  <a:srgbClr val="FF0000"/>
                </a:solidFill>
                <a:latin typeface="+mj-lt"/>
              </a:rPr>
              <a:t> </a:t>
            </a:r>
            <a:r>
              <a:rPr lang="en-GB" sz="2700" dirty="0" err="1" smtClean="0">
                <a:solidFill>
                  <a:srgbClr val="FF0000"/>
                </a:solidFill>
                <a:latin typeface="+mj-lt"/>
              </a:rPr>
              <a:t>göstermek</a:t>
            </a:r>
            <a:r>
              <a:rPr lang="en-GB" sz="2700" dirty="0" smtClean="0">
                <a:solidFill>
                  <a:srgbClr val="FF0000"/>
                </a:solidFill>
                <a:latin typeface="+mj-lt"/>
              </a:rPr>
              <a:t>,</a:t>
            </a:r>
            <a:r>
              <a:rPr lang="en-GB" sz="2700" dirty="0" smtClean="0">
                <a:latin typeface="+mj-lt"/>
              </a:rPr>
              <a:t> </a:t>
            </a:r>
          </a:p>
          <a:p>
            <a:pPr marL="0" indent="0" algn="just" eaLnBrk="1" fontAlgn="auto" hangingPunct="1">
              <a:lnSpc>
                <a:spcPct val="80000"/>
              </a:lnSpc>
              <a:spcAft>
                <a:spcPts val="0"/>
              </a:spcAft>
              <a:buClr>
                <a:schemeClr val="accent3"/>
              </a:buClr>
              <a:buFont typeface="Arial" charset="0"/>
              <a:buNone/>
              <a:defRPr/>
            </a:pPr>
            <a:r>
              <a:rPr lang="en-GB" sz="2700" dirty="0" smtClean="0">
                <a:latin typeface="+mj-lt"/>
              </a:rPr>
              <a:t>	c) </a:t>
            </a:r>
            <a:r>
              <a:rPr lang="en-GB" sz="2700" b="1" i="1" dirty="0" err="1" smtClean="0">
                <a:latin typeface="+mj-lt"/>
              </a:rPr>
              <a:t>İşyerinde</a:t>
            </a:r>
            <a:r>
              <a:rPr lang="en-GB" sz="2700" b="1" i="1" dirty="0" smtClean="0">
                <a:latin typeface="+mj-lt"/>
              </a:rPr>
              <a:t> </a:t>
            </a:r>
            <a:r>
              <a:rPr lang="en-GB" sz="2700" b="1" i="1" dirty="0" err="1" smtClean="0">
                <a:latin typeface="+mj-lt"/>
              </a:rPr>
              <a:t>iş</a:t>
            </a:r>
            <a:r>
              <a:rPr lang="en-GB" sz="2700" b="1" i="1" dirty="0" smtClean="0">
                <a:latin typeface="+mj-lt"/>
              </a:rPr>
              <a:t> </a:t>
            </a:r>
            <a:r>
              <a:rPr lang="en-GB" sz="2700" b="1" i="1" dirty="0" err="1" smtClean="0">
                <a:latin typeface="+mj-lt"/>
              </a:rPr>
              <a:t>sağlığı</a:t>
            </a:r>
            <a:r>
              <a:rPr lang="en-GB" sz="2700" b="1" i="1" dirty="0" smtClean="0">
                <a:latin typeface="+mj-lt"/>
              </a:rPr>
              <a:t> </a:t>
            </a:r>
            <a:r>
              <a:rPr lang="en-GB" sz="2700" b="1" i="1" dirty="0" err="1" smtClean="0">
                <a:latin typeface="+mj-lt"/>
              </a:rPr>
              <a:t>ve</a:t>
            </a:r>
            <a:r>
              <a:rPr lang="en-GB" sz="2700" b="1" i="1" dirty="0" smtClean="0">
                <a:latin typeface="+mj-lt"/>
              </a:rPr>
              <a:t> </a:t>
            </a:r>
            <a:r>
              <a:rPr lang="en-GB" sz="2700" b="1" i="1" dirty="0" err="1" smtClean="0">
                <a:latin typeface="+mj-lt"/>
              </a:rPr>
              <a:t>güvenliğine</a:t>
            </a:r>
            <a:r>
              <a:rPr lang="en-GB" sz="2700" b="1" i="1" dirty="0" smtClean="0">
                <a:latin typeface="+mj-lt"/>
              </a:rPr>
              <a:t> </a:t>
            </a:r>
            <a:r>
              <a:rPr lang="en-GB" sz="2700" b="1" i="1" dirty="0" err="1" smtClean="0">
                <a:latin typeface="+mj-lt"/>
              </a:rPr>
              <a:t>ilişkin</a:t>
            </a:r>
            <a:r>
              <a:rPr lang="en-GB" sz="2700" b="1" i="1" dirty="0" smtClean="0">
                <a:latin typeface="+mj-lt"/>
              </a:rPr>
              <a:t> </a:t>
            </a:r>
            <a:r>
              <a:rPr lang="en-GB" sz="2700" b="1" i="1" dirty="0" err="1" smtClean="0">
                <a:latin typeface="+mj-lt"/>
              </a:rPr>
              <a:t>tehlikeleri</a:t>
            </a:r>
            <a:r>
              <a:rPr lang="en-GB" sz="2700" b="1" i="1" dirty="0" smtClean="0">
                <a:latin typeface="+mj-lt"/>
              </a:rPr>
              <a:t> </a:t>
            </a:r>
            <a:r>
              <a:rPr lang="en-GB" sz="2700" b="1" i="1" dirty="0" err="1" smtClean="0">
                <a:latin typeface="+mj-lt"/>
              </a:rPr>
              <a:t>ve</a:t>
            </a:r>
            <a:r>
              <a:rPr lang="en-GB" sz="2700" b="1" i="1" dirty="0" smtClean="0">
                <a:latin typeface="+mj-lt"/>
              </a:rPr>
              <a:t> </a:t>
            </a:r>
            <a:r>
              <a:rPr lang="en-GB" sz="2700" b="1" i="1" dirty="0" err="1" smtClean="0">
                <a:latin typeface="+mj-lt"/>
              </a:rPr>
              <a:t>önlemleri</a:t>
            </a:r>
            <a:r>
              <a:rPr lang="en-GB" sz="2700" b="1" i="1" dirty="0" smtClean="0">
                <a:latin typeface="+mj-lt"/>
              </a:rPr>
              <a:t> </a:t>
            </a:r>
            <a:r>
              <a:rPr lang="en-GB" sz="2700" b="1" i="1" dirty="0" err="1" smtClean="0">
                <a:latin typeface="+mj-lt"/>
              </a:rPr>
              <a:t>değerlendirmek</a:t>
            </a:r>
            <a:r>
              <a:rPr lang="en-GB" sz="2700" b="1" i="1" dirty="0" smtClean="0">
                <a:latin typeface="+mj-lt"/>
              </a:rPr>
              <a:t>, </a:t>
            </a:r>
            <a:r>
              <a:rPr lang="en-GB" sz="2700" b="1" i="1" dirty="0" err="1" smtClean="0">
                <a:latin typeface="+mj-lt"/>
              </a:rPr>
              <a:t>tedbirleri</a:t>
            </a:r>
            <a:r>
              <a:rPr lang="en-GB" sz="2700" b="1" i="1" dirty="0" smtClean="0">
                <a:latin typeface="+mj-lt"/>
              </a:rPr>
              <a:t> </a:t>
            </a:r>
            <a:r>
              <a:rPr lang="en-GB" sz="2700" b="1" i="1" dirty="0" err="1" smtClean="0">
                <a:latin typeface="+mj-lt"/>
              </a:rPr>
              <a:t>belirlemek</a:t>
            </a:r>
            <a:r>
              <a:rPr lang="en-GB" sz="2700" b="1" i="1" dirty="0" smtClean="0">
                <a:latin typeface="+mj-lt"/>
              </a:rPr>
              <a:t>, </a:t>
            </a:r>
            <a:r>
              <a:rPr lang="en-GB" sz="2700" b="1" i="1" dirty="0" err="1" smtClean="0">
                <a:latin typeface="+mj-lt"/>
              </a:rPr>
              <a:t>işveren</a:t>
            </a:r>
            <a:r>
              <a:rPr lang="en-GB" sz="2700" b="1" i="1" dirty="0" smtClean="0">
                <a:latin typeface="+mj-lt"/>
              </a:rPr>
              <a:t> </a:t>
            </a:r>
            <a:r>
              <a:rPr lang="en-GB" sz="2700" b="1" i="1" dirty="0" err="1" smtClean="0">
                <a:latin typeface="+mj-lt"/>
              </a:rPr>
              <a:t>veya</a:t>
            </a:r>
            <a:r>
              <a:rPr lang="en-GB" sz="2700" b="1" i="1" dirty="0" smtClean="0">
                <a:latin typeface="+mj-lt"/>
              </a:rPr>
              <a:t> </a:t>
            </a:r>
            <a:r>
              <a:rPr lang="en-GB" sz="2700" b="1" i="1" dirty="0" err="1" smtClean="0">
                <a:latin typeface="+mj-lt"/>
              </a:rPr>
              <a:t>işveren</a:t>
            </a:r>
            <a:r>
              <a:rPr lang="en-GB" sz="2700" b="1" i="1" dirty="0" smtClean="0">
                <a:latin typeface="+mj-lt"/>
              </a:rPr>
              <a:t> </a:t>
            </a:r>
            <a:r>
              <a:rPr lang="en-GB" sz="2700" b="1" i="1" dirty="0" err="1" smtClean="0">
                <a:latin typeface="+mj-lt"/>
              </a:rPr>
              <a:t>vekiline</a:t>
            </a:r>
            <a:r>
              <a:rPr lang="en-GB" sz="2700" b="1" i="1" dirty="0" smtClean="0">
                <a:latin typeface="+mj-lt"/>
              </a:rPr>
              <a:t> </a:t>
            </a:r>
            <a:r>
              <a:rPr lang="en-GB" sz="2700" b="1" i="1" dirty="0" err="1" smtClean="0">
                <a:latin typeface="+mj-lt"/>
              </a:rPr>
              <a:t>bildirimde</a:t>
            </a:r>
            <a:r>
              <a:rPr lang="en-GB" sz="2700" b="1" i="1" dirty="0" smtClean="0">
                <a:latin typeface="+mj-lt"/>
              </a:rPr>
              <a:t> </a:t>
            </a:r>
            <a:r>
              <a:rPr lang="en-GB" sz="2700" b="1" i="1" dirty="0" err="1" smtClean="0">
                <a:latin typeface="+mj-lt"/>
              </a:rPr>
              <a:t>bulunmak</a:t>
            </a:r>
            <a:r>
              <a:rPr lang="en-GB" sz="2700" b="1" i="1" dirty="0" smtClean="0">
                <a:latin typeface="+mj-lt"/>
              </a:rPr>
              <a:t>,</a:t>
            </a:r>
          </a:p>
          <a:p>
            <a:pPr marL="0" indent="0" algn="just" eaLnBrk="1" fontAlgn="auto" hangingPunct="1">
              <a:lnSpc>
                <a:spcPct val="80000"/>
              </a:lnSpc>
              <a:spcAft>
                <a:spcPts val="0"/>
              </a:spcAft>
              <a:buClr>
                <a:schemeClr val="accent3"/>
              </a:buClr>
              <a:buFont typeface="Arial" charset="0"/>
              <a:buNone/>
              <a:defRPr/>
            </a:pPr>
            <a:r>
              <a:rPr lang="en-GB" sz="2700" dirty="0" smtClean="0">
                <a:latin typeface="+mj-lt"/>
              </a:rPr>
              <a:t>	ç) </a:t>
            </a:r>
            <a:r>
              <a:rPr lang="en-GB" sz="2700" dirty="0" err="1" smtClean="0">
                <a:latin typeface="+mj-lt"/>
              </a:rPr>
              <a:t>İşyerinde</a:t>
            </a:r>
            <a:r>
              <a:rPr lang="en-GB" sz="2700" dirty="0" smtClean="0">
                <a:latin typeface="+mj-lt"/>
              </a:rPr>
              <a:t> </a:t>
            </a:r>
            <a:r>
              <a:rPr lang="en-GB" sz="2700" dirty="0" err="1" smtClean="0">
                <a:latin typeface="+mj-lt"/>
              </a:rPr>
              <a:t>meydana</a:t>
            </a:r>
            <a:r>
              <a:rPr lang="en-GB" sz="2700" dirty="0" smtClean="0">
                <a:latin typeface="+mj-lt"/>
              </a:rPr>
              <a:t> </a:t>
            </a:r>
            <a:r>
              <a:rPr lang="en-GB" sz="2700" dirty="0" err="1" smtClean="0">
                <a:latin typeface="+mj-lt"/>
              </a:rPr>
              <a:t>gelen</a:t>
            </a:r>
            <a:r>
              <a:rPr lang="en-GB" sz="2700" dirty="0" smtClean="0">
                <a:latin typeface="+mj-lt"/>
              </a:rPr>
              <a:t> her </a:t>
            </a:r>
            <a:r>
              <a:rPr lang="en-GB" sz="2700" dirty="0" err="1" smtClean="0">
                <a:latin typeface="+mj-lt"/>
              </a:rPr>
              <a:t>iş</a:t>
            </a:r>
            <a:r>
              <a:rPr lang="en-GB" sz="2700" dirty="0" smtClean="0">
                <a:latin typeface="+mj-lt"/>
              </a:rPr>
              <a:t> </a:t>
            </a:r>
            <a:r>
              <a:rPr lang="en-GB" sz="2700" dirty="0" err="1" smtClean="0">
                <a:latin typeface="+mj-lt"/>
              </a:rPr>
              <a:t>kazası</a:t>
            </a:r>
            <a:r>
              <a:rPr lang="en-GB" sz="2700" dirty="0" smtClean="0">
                <a:latin typeface="+mj-lt"/>
              </a:rPr>
              <a:t> </a:t>
            </a:r>
            <a:r>
              <a:rPr lang="en-GB" sz="2700" dirty="0" err="1" smtClean="0">
                <a:latin typeface="+mj-lt"/>
              </a:rPr>
              <a:t>veya</a:t>
            </a:r>
            <a:r>
              <a:rPr lang="en-GB" sz="2700" dirty="0" smtClean="0">
                <a:latin typeface="+mj-lt"/>
              </a:rPr>
              <a:t> </a:t>
            </a:r>
            <a:r>
              <a:rPr lang="en-GB" sz="2700" dirty="0" err="1" smtClean="0">
                <a:latin typeface="+mj-lt"/>
              </a:rPr>
              <a:t>meslek</a:t>
            </a:r>
            <a:r>
              <a:rPr lang="en-GB" sz="2700" dirty="0" smtClean="0">
                <a:latin typeface="+mj-lt"/>
              </a:rPr>
              <a:t> </a:t>
            </a:r>
            <a:r>
              <a:rPr lang="en-GB" sz="2700" dirty="0" err="1" smtClean="0">
                <a:latin typeface="+mj-lt"/>
              </a:rPr>
              <a:t>hastalıklarini</a:t>
            </a:r>
            <a:r>
              <a:rPr lang="en-GB" sz="2700" dirty="0" smtClean="0">
                <a:latin typeface="+mj-lt"/>
              </a:rPr>
              <a:t> </a:t>
            </a:r>
            <a:r>
              <a:rPr lang="en-GB" sz="2700" dirty="0" err="1" smtClean="0">
                <a:latin typeface="+mj-lt"/>
              </a:rPr>
              <a:t>bir</a:t>
            </a:r>
            <a:r>
              <a:rPr lang="en-GB" sz="2700" dirty="0" smtClean="0">
                <a:latin typeface="+mj-lt"/>
              </a:rPr>
              <a:t> </a:t>
            </a:r>
            <a:r>
              <a:rPr lang="en-GB" sz="2700" dirty="0" err="1" smtClean="0">
                <a:latin typeface="+mj-lt"/>
              </a:rPr>
              <a:t>raporla</a:t>
            </a:r>
            <a:r>
              <a:rPr lang="en-GB" sz="2700" dirty="0" smtClean="0">
                <a:latin typeface="+mj-lt"/>
              </a:rPr>
              <a:t> </a:t>
            </a:r>
            <a:r>
              <a:rPr lang="en-GB" sz="2700" dirty="0" err="1" smtClean="0">
                <a:latin typeface="+mj-lt"/>
              </a:rPr>
              <a:t>tespit</a:t>
            </a:r>
            <a:r>
              <a:rPr lang="en-GB" sz="2700" dirty="0" smtClean="0">
                <a:latin typeface="+mj-lt"/>
              </a:rPr>
              <a:t> </a:t>
            </a:r>
            <a:r>
              <a:rPr lang="en-GB" sz="2700" dirty="0" err="1" smtClean="0">
                <a:latin typeface="+mj-lt"/>
              </a:rPr>
              <a:t>etmek</a:t>
            </a:r>
            <a:r>
              <a:rPr lang="en-GB" sz="2700" dirty="0" smtClean="0">
                <a:latin typeface="+mj-lt"/>
              </a:rPr>
              <a:t>,</a:t>
            </a:r>
          </a:p>
          <a:p>
            <a:pPr marL="0" indent="0" algn="just" eaLnBrk="1" fontAlgn="auto" hangingPunct="1">
              <a:lnSpc>
                <a:spcPct val="80000"/>
              </a:lnSpc>
              <a:spcAft>
                <a:spcPts val="0"/>
              </a:spcAft>
              <a:buClr>
                <a:schemeClr val="accent3"/>
              </a:buClr>
              <a:buFont typeface="Arial" charset="0"/>
              <a:buNone/>
              <a:defRPr/>
            </a:pPr>
            <a:r>
              <a:rPr lang="en-GB" sz="2700" dirty="0" smtClean="0">
                <a:latin typeface="+mj-lt"/>
              </a:rPr>
              <a:t>	d) </a:t>
            </a:r>
            <a:r>
              <a:rPr lang="en-GB" sz="2700" b="1" i="1" dirty="0" err="1" smtClean="0">
                <a:solidFill>
                  <a:srgbClr val="FF0000"/>
                </a:solidFill>
                <a:latin typeface="+mj-lt"/>
              </a:rPr>
              <a:t>İş</a:t>
            </a:r>
            <a:r>
              <a:rPr lang="en-GB" sz="2700" b="1" i="1" dirty="0" smtClean="0">
                <a:solidFill>
                  <a:srgbClr val="FF0000"/>
                </a:solidFill>
                <a:latin typeface="+mj-lt"/>
              </a:rPr>
              <a:t> </a:t>
            </a:r>
            <a:r>
              <a:rPr lang="en-GB" sz="2700" b="1" i="1" dirty="0" err="1" smtClean="0">
                <a:solidFill>
                  <a:srgbClr val="FF0000"/>
                </a:solidFill>
                <a:latin typeface="+mj-lt"/>
              </a:rPr>
              <a:t>sağlığı</a:t>
            </a:r>
            <a:r>
              <a:rPr lang="en-GB" sz="2700" b="1" i="1" dirty="0" smtClean="0">
                <a:solidFill>
                  <a:srgbClr val="FF0000"/>
                </a:solidFill>
                <a:latin typeface="+mj-lt"/>
              </a:rPr>
              <a:t> </a:t>
            </a:r>
            <a:r>
              <a:rPr lang="en-GB" sz="2700" b="1" i="1" dirty="0" err="1" smtClean="0">
                <a:solidFill>
                  <a:srgbClr val="FF0000"/>
                </a:solidFill>
                <a:latin typeface="+mj-lt"/>
              </a:rPr>
              <a:t>ve</a:t>
            </a:r>
            <a:r>
              <a:rPr lang="en-GB" sz="2700" b="1" i="1" dirty="0" smtClean="0">
                <a:solidFill>
                  <a:srgbClr val="FF0000"/>
                </a:solidFill>
                <a:latin typeface="+mj-lt"/>
              </a:rPr>
              <a:t> </a:t>
            </a:r>
            <a:r>
              <a:rPr lang="en-GB" sz="2700" b="1" i="1" dirty="0" err="1" smtClean="0">
                <a:solidFill>
                  <a:srgbClr val="FF0000"/>
                </a:solidFill>
                <a:latin typeface="+mj-lt"/>
              </a:rPr>
              <a:t>güvenliği</a:t>
            </a:r>
            <a:r>
              <a:rPr lang="en-GB" sz="2700" b="1" i="1" dirty="0" smtClean="0">
                <a:solidFill>
                  <a:srgbClr val="FF0000"/>
                </a:solidFill>
                <a:latin typeface="+mj-lt"/>
              </a:rPr>
              <a:t> </a:t>
            </a:r>
            <a:r>
              <a:rPr lang="en-GB" sz="2700" b="1" i="1" dirty="0" err="1" smtClean="0">
                <a:solidFill>
                  <a:srgbClr val="FF0000"/>
                </a:solidFill>
                <a:latin typeface="+mj-lt"/>
              </a:rPr>
              <a:t>eğitim</a:t>
            </a:r>
            <a:r>
              <a:rPr lang="en-GB" sz="2700" b="1" i="1" dirty="0" smtClean="0">
                <a:solidFill>
                  <a:srgbClr val="FF0000"/>
                </a:solidFill>
                <a:latin typeface="+mj-lt"/>
              </a:rPr>
              <a:t> </a:t>
            </a:r>
            <a:r>
              <a:rPr lang="en-GB" sz="2700" b="1" i="1" dirty="0" err="1" smtClean="0">
                <a:solidFill>
                  <a:srgbClr val="FF0000"/>
                </a:solidFill>
                <a:latin typeface="+mj-lt"/>
              </a:rPr>
              <a:t>ve</a:t>
            </a:r>
            <a:r>
              <a:rPr lang="en-GB" sz="2700" b="1" i="1" dirty="0" smtClean="0">
                <a:solidFill>
                  <a:srgbClr val="FF0000"/>
                </a:solidFill>
                <a:latin typeface="+mj-lt"/>
              </a:rPr>
              <a:t> </a:t>
            </a:r>
            <a:r>
              <a:rPr lang="en-GB" sz="2700" b="1" i="1" dirty="0" err="1" smtClean="0">
                <a:solidFill>
                  <a:srgbClr val="FF0000"/>
                </a:solidFill>
                <a:latin typeface="+mj-lt"/>
              </a:rPr>
              <a:t>öğretimini</a:t>
            </a:r>
            <a:r>
              <a:rPr lang="en-GB" sz="2700" b="1" i="1" dirty="0" smtClean="0">
                <a:solidFill>
                  <a:srgbClr val="FF0000"/>
                </a:solidFill>
                <a:latin typeface="+mj-lt"/>
              </a:rPr>
              <a:t> </a:t>
            </a:r>
            <a:r>
              <a:rPr lang="en-GB" sz="2700" b="1" i="1" dirty="0" err="1" smtClean="0">
                <a:solidFill>
                  <a:srgbClr val="FF0000"/>
                </a:solidFill>
                <a:latin typeface="+mj-lt"/>
              </a:rPr>
              <a:t>planlamak</a:t>
            </a:r>
            <a:r>
              <a:rPr lang="en-GB" sz="2700" b="1" i="1" dirty="0" smtClean="0">
                <a:solidFill>
                  <a:srgbClr val="FF0000"/>
                </a:solidFill>
                <a:latin typeface="+mj-lt"/>
              </a:rPr>
              <a:t>,</a:t>
            </a:r>
            <a:endParaRPr lang="en-GB" sz="2700" dirty="0" smtClean="0">
              <a:solidFill>
                <a:srgbClr val="FF0000"/>
              </a:solidFill>
              <a:latin typeface="+mj-lt"/>
            </a:endParaRPr>
          </a:p>
        </p:txBody>
      </p:sp>
      <p:sp>
        <p:nvSpPr>
          <p:cNvPr id="6" name="Slide Number Placeholder 5"/>
          <p:cNvSpPr>
            <a:spLocks noGrp="1"/>
          </p:cNvSpPr>
          <p:nvPr>
            <p:ph type="sldNum" sz="quarter" idx="12"/>
          </p:nvPr>
        </p:nvSpPr>
        <p:spPr/>
        <p:txBody>
          <a:bodyPr/>
          <a:lstStyle/>
          <a:p>
            <a:pPr>
              <a:defRPr/>
            </a:pPr>
            <a:fld id="{45964543-ACCF-4D7E-B227-43B24142509B}" type="slidenum">
              <a:rPr lang="en-US"/>
              <a:pPr>
                <a:defRPr/>
              </a:pPr>
              <a:t>20</a:t>
            </a:fld>
            <a:endParaRPr lang="en-US"/>
          </a:p>
        </p:txBody>
      </p:sp>
      <p:sp>
        <p:nvSpPr>
          <p:cNvPr id="5" name="Başlık 3"/>
          <p:cNvSpPr txBox="1">
            <a:spLocks/>
          </p:cNvSpPr>
          <p:nvPr/>
        </p:nvSpPr>
        <p:spPr>
          <a:xfrm>
            <a:off x="971600" y="-24138"/>
            <a:ext cx="7712968" cy="932858"/>
          </a:xfrm>
          <a:prstGeom prst="rect">
            <a:avLst/>
          </a:prstGeom>
        </p:spPr>
        <p:txBody>
          <a:bodyPr vert="horz" lIns="91440" tIns="45720" rIns="91440" bIns="45720" rtlCol="0" anchor="ctr">
            <a:normAutofit fontScale="900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tr-TR" sz="4400" b="1" i="0" u="none" strike="noStrike" kern="1200" cap="none" spc="-150" normalizeH="0" baseline="0" noProof="0" dirty="0" smtClean="0">
                <a:ln>
                  <a:noFill/>
                </a:ln>
                <a:solidFill>
                  <a:schemeClr val="bg1"/>
                </a:solidFill>
                <a:effectLst/>
                <a:uLnTx/>
                <a:uFillTx/>
                <a:latin typeface="+mj-lt"/>
                <a:ea typeface="Times New Roman"/>
                <a:cs typeface="+mj-cs"/>
              </a:rPr>
              <a:t>İŞ SAĞLIĞI VE İŞ GÜVENLİĞİ KURULU</a:t>
            </a:r>
            <a:endParaRPr kumimoji="0" lang="tr-TR" sz="4400" b="0" i="0" u="none" strike="noStrike" kern="1200" cap="none" spc="-150" normalizeH="0" baseline="0" noProof="0" dirty="0" smtClean="0">
              <a:ln>
                <a:noFill/>
              </a:ln>
              <a:solidFill>
                <a:schemeClr val="bg1"/>
              </a:solidFill>
              <a:effectLst/>
              <a:uLnTx/>
              <a:uFillTx/>
              <a:latin typeface="+mj-lt"/>
              <a:ea typeface="Times New Roman"/>
              <a:cs typeface="+mj-cs"/>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214282" y="1000108"/>
            <a:ext cx="8715436" cy="714380"/>
          </a:xfrm>
          <a:solidFill>
            <a:schemeClr val="accent2">
              <a:lumMod val="40000"/>
              <a:lumOff val="60000"/>
            </a:schemeClr>
          </a:solidFill>
        </p:spPr>
        <p:txBody>
          <a:bodyPr/>
          <a:lstStyle/>
          <a:p>
            <a:r>
              <a:rPr lang="tr-TR" sz="3600" b="1" dirty="0" smtClean="0"/>
              <a:t>8. Madde: İ</a:t>
            </a:r>
            <a:r>
              <a:rPr lang="en-GB" sz="3600" b="1" dirty="0" smtClean="0"/>
              <a:t>SG </a:t>
            </a:r>
            <a:r>
              <a:rPr lang="en-GB" sz="3600" b="1" dirty="0" err="1" smtClean="0"/>
              <a:t>Kurulunun</a:t>
            </a:r>
            <a:r>
              <a:rPr lang="en-GB" sz="3600" b="1" dirty="0" smtClean="0"/>
              <a:t> G</a:t>
            </a:r>
            <a:r>
              <a:rPr lang="tr-TR" sz="3600" b="1" dirty="0" smtClean="0"/>
              <a:t>ö</a:t>
            </a:r>
            <a:r>
              <a:rPr lang="en-GB" sz="3600" b="1" dirty="0" err="1" smtClean="0"/>
              <a:t>revleri</a:t>
            </a:r>
            <a:r>
              <a:rPr lang="tr-TR" sz="3600" b="1" dirty="0" smtClean="0"/>
              <a:t>  </a:t>
            </a:r>
            <a:r>
              <a:rPr lang="tr-TR" sz="2400" b="1" dirty="0" smtClean="0"/>
              <a:t>(2)</a:t>
            </a:r>
            <a:endParaRPr lang="en-GB" sz="2400" b="1" dirty="0" smtClean="0"/>
          </a:p>
        </p:txBody>
      </p:sp>
      <p:sp>
        <p:nvSpPr>
          <p:cNvPr id="26627" name="Content Placeholder 2"/>
          <p:cNvSpPr>
            <a:spLocks noGrp="1"/>
          </p:cNvSpPr>
          <p:nvPr>
            <p:ph idx="1"/>
          </p:nvPr>
        </p:nvSpPr>
        <p:spPr>
          <a:xfrm>
            <a:off x="214282" y="1825644"/>
            <a:ext cx="8715436" cy="4746628"/>
          </a:xfrm>
          <a:solidFill>
            <a:schemeClr val="accent2">
              <a:lumMod val="20000"/>
              <a:lumOff val="80000"/>
            </a:schemeClr>
          </a:solidFill>
        </p:spPr>
        <p:txBody>
          <a:bodyPr>
            <a:noAutofit/>
          </a:bodyPr>
          <a:lstStyle/>
          <a:p>
            <a:pPr marL="0" indent="0" eaLnBrk="1" fontAlgn="auto" hangingPunct="1">
              <a:spcAft>
                <a:spcPts val="0"/>
              </a:spcAft>
              <a:buClr>
                <a:schemeClr val="accent3"/>
              </a:buClr>
              <a:buFont typeface="Arial" charset="0"/>
              <a:buNone/>
              <a:defRPr/>
            </a:pPr>
            <a:r>
              <a:rPr lang="en-GB" sz="2200" dirty="0" smtClean="0">
                <a:solidFill>
                  <a:srgbClr val="000000"/>
                </a:solidFill>
                <a:latin typeface="+mj-lt"/>
              </a:rPr>
              <a:t>	e) </a:t>
            </a:r>
            <a:r>
              <a:rPr lang="en-GB" sz="2200" b="1" i="1" dirty="0" err="1" smtClean="0">
                <a:solidFill>
                  <a:srgbClr val="000000"/>
                </a:solidFill>
                <a:latin typeface="+mj-lt"/>
              </a:rPr>
              <a:t>İşyerinde</a:t>
            </a:r>
            <a:r>
              <a:rPr lang="en-GB" sz="2200" b="1" i="1" dirty="0" smtClean="0">
                <a:solidFill>
                  <a:srgbClr val="000000"/>
                </a:solidFill>
                <a:latin typeface="+mj-lt"/>
              </a:rPr>
              <a:t> </a:t>
            </a:r>
            <a:r>
              <a:rPr lang="en-GB" sz="2200" b="1" i="1" dirty="0" err="1" smtClean="0">
                <a:solidFill>
                  <a:srgbClr val="000000"/>
                </a:solidFill>
                <a:latin typeface="+mj-lt"/>
              </a:rPr>
              <a:t>yapılacak</a:t>
            </a:r>
            <a:r>
              <a:rPr lang="en-GB" sz="2200" b="1" i="1" dirty="0" smtClean="0">
                <a:solidFill>
                  <a:srgbClr val="000000"/>
                </a:solidFill>
                <a:latin typeface="+mj-lt"/>
              </a:rPr>
              <a:t> </a:t>
            </a:r>
            <a:r>
              <a:rPr lang="en-GB" sz="2200" b="1" i="1" dirty="0" err="1" smtClean="0">
                <a:solidFill>
                  <a:srgbClr val="000000"/>
                </a:solidFill>
                <a:latin typeface="+mj-lt"/>
              </a:rPr>
              <a:t>bakım</a:t>
            </a:r>
            <a:r>
              <a:rPr lang="en-GB" sz="2200" b="1" i="1" dirty="0" smtClean="0">
                <a:solidFill>
                  <a:srgbClr val="000000"/>
                </a:solidFill>
                <a:latin typeface="+mj-lt"/>
              </a:rPr>
              <a:t> </a:t>
            </a:r>
            <a:r>
              <a:rPr lang="en-GB" sz="2200" b="1" i="1" dirty="0" err="1" smtClean="0">
                <a:solidFill>
                  <a:srgbClr val="000000"/>
                </a:solidFill>
                <a:latin typeface="+mj-lt"/>
              </a:rPr>
              <a:t>ve</a:t>
            </a:r>
            <a:r>
              <a:rPr lang="en-GB" sz="2200" b="1" i="1" dirty="0" smtClean="0">
                <a:solidFill>
                  <a:srgbClr val="000000"/>
                </a:solidFill>
                <a:latin typeface="+mj-lt"/>
              </a:rPr>
              <a:t> </a:t>
            </a:r>
            <a:r>
              <a:rPr lang="en-GB" sz="2200" b="1" i="1" dirty="0" err="1" smtClean="0">
                <a:solidFill>
                  <a:srgbClr val="000000"/>
                </a:solidFill>
                <a:latin typeface="+mj-lt"/>
              </a:rPr>
              <a:t>onarım</a:t>
            </a:r>
            <a:r>
              <a:rPr lang="en-GB" sz="2200" b="1" i="1" dirty="0" smtClean="0">
                <a:solidFill>
                  <a:srgbClr val="000000"/>
                </a:solidFill>
                <a:latin typeface="+mj-lt"/>
              </a:rPr>
              <a:t> </a:t>
            </a:r>
            <a:r>
              <a:rPr lang="en-GB" sz="2200" b="1" i="1" dirty="0" err="1" smtClean="0">
                <a:solidFill>
                  <a:srgbClr val="000000"/>
                </a:solidFill>
                <a:latin typeface="+mj-lt"/>
              </a:rPr>
              <a:t>çalışmalarında</a:t>
            </a:r>
            <a:r>
              <a:rPr lang="en-GB" sz="2200" b="1" i="1" dirty="0" smtClean="0">
                <a:solidFill>
                  <a:srgbClr val="000000"/>
                </a:solidFill>
                <a:latin typeface="+mj-lt"/>
              </a:rPr>
              <a:t> </a:t>
            </a:r>
            <a:r>
              <a:rPr lang="en-GB" sz="2200" b="1" i="1" dirty="0" err="1" smtClean="0">
                <a:solidFill>
                  <a:srgbClr val="000000"/>
                </a:solidFill>
                <a:latin typeface="+mj-lt"/>
              </a:rPr>
              <a:t>gerekli</a:t>
            </a:r>
            <a:r>
              <a:rPr lang="en-GB" sz="2200" b="1" i="1" dirty="0" smtClean="0">
                <a:solidFill>
                  <a:srgbClr val="000000"/>
                </a:solidFill>
                <a:latin typeface="+mj-lt"/>
              </a:rPr>
              <a:t> </a:t>
            </a:r>
            <a:r>
              <a:rPr lang="en-GB" sz="2200" b="1" i="1" dirty="0" err="1" smtClean="0">
                <a:solidFill>
                  <a:srgbClr val="000000"/>
                </a:solidFill>
                <a:latin typeface="+mj-lt"/>
              </a:rPr>
              <a:t>güvenlik</a:t>
            </a:r>
            <a:r>
              <a:rPr lang="en-GB" sz="2200" b="1" i="1" dirty="0" smtClean="0">
                <a:solidFill>
                  <a:srgbClr val="000000"/>
                </a:solidFill>
                <a:latin typeface="+mj-lt"/>
              </a:rPr>
              <a:t> </a:t>
            </a:r>
            <a:r>
              <a:rPr lang="en-GB" sz="2200" b="1" i="1" dirty="0" err="1" smtClean="0">
                <a:solidFill>
                  <a:srgbClr val="000000"/>
                </a:solidFill>
                <a:latin typeface="+mj-lt"/>
              </a:rPr>
              <a:t>tedbirlerini</a:t>
            </a:r>
            <a:r>
              <a:rPr lang="en-GB" sz="2200" b="1" i="1" dirty="0" smtClean="0">
                <a:solidFill>
                  <a:srgbClr val="000000"/>
                </a:solidFill>
                <a:latin typeface="+mj-lt"/>
              </a:rPr>
              <a:t> </a:t>
            </a:r>
            <a:r>
              <a:rPr lang="en-GB" sz="2200" b="1" i="1" dirty="0" err="1" smtClean="0">
                <a:solidFill>
                  <a:srgbClr val="000000"/>
                </a:solidFill>
                <a:latin typeface="+mj-lt"/>
              </a:rPr>
              <a:t>planlamak</a:t>
            </a:r>
            <a:r>
              <a:rPr lang="en-GB" sz="2200" b="1" i="1" dirty="0" smtClean="0">
                <a:solidFill>
                  <a:srgbClr val="000000"/>
                </a:solidFill>
                <a:latin typeface="+mj-lt"/>
              </a:rPr>
              <a:t> </a:t>
            </a:r>
            <a:r>
              <a:rPr lang="en-GB" sz="2200" b="1" i="1" dirty="0" err="1" smtClean="0">
                <a:solidFill>
                  <a:srgbClr val="000000"/>
                </a:solidFill>
                <a:latin typeface="+mj-lt"/>
              </a:rPr>
              <a:t>ve</a:t>
            </a:r>
            <a:r>
              <a:rPr lang="en-GB" sz="2200" b="1" i="1" dirty="0" smtClean="0">
                <a:solidFill>
                  <a:srgbClr val="000000"/>
                </a:solidFill>
                <a:latin typeface="+mj-lt"/>
              </a:rPr>
              <a:t> </a:t>
            </a:r>
            <a:r>
              <a:rPr lang="en-GB" sz="2200" b="1" i="1" dirty="0" err="1" smtClean="0">
                <a:solidFill>
                  <a:srgbClr val="000000"/>
                </a:solidFill>
                <a:latin typeface="+mj-lt"/>
              </a:rPr>
              <a:t>bu</a:t>
            </a:r>
            <a:r>
              <a:rPr lang="en-GB" sz="2200" b="1" i="1" dirty="0" smtClean="0">
                <a:solidFill>
                  <a:srgbClr val="000000"/>
                </a:solidFill>
                <a:latin typeface="+mj-lt"/>
              </a:rPr>
              <a:t> </a:t>
            </a:r>
            <a:r>
              <a:rPr lang="en-GB" sz="2200" b="1" i="1" dirty="0" err="1" smtClean="0">
                <a:solidFill>
                  <a:srgbClr val="000000"/>
                </a:solidFill>
                <a:latin typeface="+mj-lt"/>
              </a:rPr>
              <a:t>tedbirlerin</a:t>
            </a:r>
            <a:r>
              <a:rPr lang="en-GB" sz="2200" b="1" i="1" dirty="0" smtClean="0">
                <a:solidFill>
                  <a:srgbClr val="000000"/>
                </a:solidFill>
                <a:latin typeface="+mj-lt"/>
              </a:rPr>
              <a:t> </a:t>
            </a:r>
            <a:r>
              <a:rPr lang="en-GB" sz="2200" b="1" i="1" dirty="0" err="1" smtClean="0">
                <a:solidFill>
                  <a:srgbClr val="000000"/>
                </a:solidFill>
                <a:latin typeface="+mj-lt"/>
              </a:rPr>
              <a:t>uygulamalarını</a:t>
            </a:r>
            <a:r>
              <a:rPr lang="en-GB" sz="2200" b="1" i="1" dirty="0" smtClean="0">
                <a:solidFill>
                  <a:srgbClr val="000000"/>
                </a:solidFill>
                <a:latin typeface="+mj-lt"/>
              </a:rPr>
              <a:t> </a:t>
            </a:r>
            <a:r>
              <a:rPr lang="en-GB" sz="2200" b="1" i="1" dirty="0" err="1" smtClean="0">
                <a:solidFill>
                  <a:srgbClr val="000000"/>
                </a:solidFill>
                <a:latin typeface="+mj-lt"/>
              </a:rPr>
              <a:t>kontrol</a:t>
            </a:r>
            <a:r>
              <a:rPr lang="en-GB" sz="2200" b="1" i="1" dirty="0" smtClean="0">
                <a:solidFill>
                  <a:srgbClr val="000000"/>
                </a:solidFill>
                <a:latin typeface="+mj-lt"/>
              </a:rPr>
              <a:t> </a:t>
            </a:r>
            <a:r>
              <a:rPr lang="en-GB" sz="2200" b="1" i="1" dirty="0" err="1" smtClean="0">
                <a:solidFill>
                  <a:srgbClr val="000000"/>
                </a:solidFill>
                <a:latin typeface="+mj-lt"/>
              </a:rPr>
              <a:t>etmek</a:t>
            </a:r>
            <a:r>
              <a:rPr lang="en-GB" sz="2200" b="1" i="1" dirty="0" smtClean="0">
                <a:solidFill>
                  <a:srgbClr val="000000"/>
                </a:solidFill>
                <a:latin typeface="+mj-lt"/>
              </a:rPr>
              <a:t>,</a:t>
            </a:r>
          </a:p>
          <a:p>
            <a:pPr marL="0" indent="0" eaLnBrk="1" fontAlgn="auto" hangingPunct="1">
              <a:spcAft>
                <a:spcPts val="0"/>
              </a:spcAft>
              <a:buClr>
                <a:schemeClr val="accent3"/>
              </a:buClr>
              <a:buFont typeface="Arial" charset="0"/>
              <a:buNone/>
              <a:defRPr/>
            </a:pPr>
            <a:r>
              <a:rPr lang="en-GB" sz="2200" dirty="0" smtClean="0">
                <a:solidFill>
                  <a:srgbClr val="000000"/>
                </a:solidFill>
                <a:latin typeface="+mj-lt"/>
              </a:rPr>
              <a:t>	f) </a:t>
            </a:r>
            <a:r>
              <a:rPr lang="en-GB" sz="2200" b="1" i="1" dirty="0" err="1" smtClean="0">
                <a:solidFill>
                  <a:srgbClr val="000000"/>
                </a:solidFill>
                <a:latin typeface="+mj-lt"/>
              </a:rPr>
              <a:t>İşyerinde</a:t>
            </a:r>
            <a:r>
              <a:rPr lang="en-GB" sz="2200" b="1" i="1" dirty="0" smtClean="0">
                <a:solidFill>
                  <a:srgbClr val="000000"/>
                </a:solidFill>
                <a:latin typeface="+mj-lt"/>
              </a:rPr>
              <a:t> </a:t>
            </a:r>
            <a:r>
              <a:rPr lang="en-GB" sz="2200" b="1" i="1" dirty="0" err="1" smtClean="0">
                <a:solidFill>
                  <a:srgbClr val="000000"/>
                </a:solidFill>
                <a:latin typeface="+mj-lt"/>
              </a:rPr>
              <a:t>yangın</a:t>
            </a:r>
            <a:r>
              <a:rPr lang="en-GB" sz="2200" b="1" i="1" dirty="0" smtClean="0">
                <a:solidFill>
                  <a:srgbClr val="000000"/>
                </a:solidFill>
                <a:latin typeface="+mj-lt"/>
              </a:rPr>
              <a:t>, </a:t>
            </a:r>
            <a:r>
              <a:rPr lang="en-GB" sz="2200" b="1" i="1" dirty="0" err="1" smtClean="0">
                <a:solidFill>
                  <a:srgbClr val="000000"/>
                </a:solidFill>
                <a:latin typeface="+mj-lt"/>
              </a:rPr>
              <a:t>doğal</a:t>
            </a:r>
            <a:r>
              <a:rPr lang="en-GB" sz="2200" b="1" i="1" dirty="0" smtClean="0">
                <a:solidFill>
                  <a:srgbClr val="000000"/>
                </a:solidFill>
                <a:latin typeface="+mj-lt"/>
              </a:rPr>
              <a:t> </a:t>
            </a:r>
            <a:r>
              <a:rPr lang="en-GB" sz="2200" b="1" i="1" dirty="0" err="1" smtClean="0">
                <a:solidFill>
                  <a:srgbClr val="000000"/>
                </a:solidFill>
                <a:latin typeface="+mj-lt"/>
              </a:rPr>
              <a:t>afet</a:t>
            </a:r>
            <a:r>
              <a:rPr lang="en-GB" sz="2200" b="1" i="1" dirty="0" smtClean="0">
                <a:solidFill>
                  <a:srgbClr val="000000"/>
                </a:solidFill>
                <a:latin typeface="+mj-lt"/>
              </a:rPr>
              <a:t>, </a:t>
            </a:r>
            <a:r>
              <a:rPr lang="en-GB" sz="2200" b="1" i="1" dirty="0" err="1" smtClean="0">
                <a:solidFill>
                  <a:srgbClr val="000000"/>
                </a:solidFill>
                <a:latin typeface="+mj-lt"/>
              </a:rPr>
              <a:t>sabotaj</a:t>
            </a:r>
            <a:r>
              <a:rPr lang="en-GB" sz="2200" b="1" i="1" dirty="0" smtClean="0">
                <a:solidFill>
                  <a:srgbClr val="000000"/>
                </a:solidFill>
                <a:latin typeface="+mj-lt"/>
              </a:rPr>
              <a:t> </a:t>
            </a:r>
            <a:r>
              <a:rPr lang="en-GB" sz="2200" b="1" i="1" dirty="0" err="1" smtClean="0">
                <a:solidFill>
                  <a:srgbClr val="000000"/>
                </a:solidFill>
                <a:latin typeface="+mj-lt"/>
              </a:rPr>
              <a:t>ve</a:t>
            </a:r>
            <a:r>
              <a:rPr lang="en-GB" sz="2200" b="1" i="1" dirty="0" smtClean="0">
                <a:solidFill>
                  <a:srgbClr val="000000"/>
                </a:solidFill>
                <a:latin typeface="+mj-lt"/>
              </a:rPr>
              <a:t> </a:t>
            </a:r>
            <a:r>
              <a:rPr lang="en-GB" sz="2200" b="1" i="1" dirty="0" err="1" smtClean="0">
                <a:solidFill>
                  <a:srgbClr val="000000"/>
                </a:solidFill>
                <a:latin typeface="+mj-lt"/>
              </a:rPr>
              <a:t>benzeri</a:t>
            </a:r>
            <a:r>
              <a:rPr lang="en-GB" sz="2200" b="1" i="1" dirty="0" smtClean="0">
                <a:solidFill>
                  <a:srgbClr val="000000"/>
                </a:solidFill>
                <a:latin typeface="+mj-lt"/>
              </a:rPr>
              <a:t> </a:t>
            </a:r>
            <a:r>
              <a:rPr lang="en-GB" sz="2200" b="1" i="1" dirty="0" err="1" smtClean="0">
                <a:solidFill>
                  <a:srgbClr val="000000"/>
                </a:solidFill>
                <a:latin typeface="+mj-lt"/>
              </a:rPr>
              <a:t>tehlikeler</a:t>
            </a:r>
            <a:r>
              <a:rPr lang="en-GB" sz="2200" b="1" i="1" dirty="0" smtClean="0">
                <a:solidFill>
                  <a:srgbClr val="000000"/>
                </a:solidFill>
                <a:latin typeface="+mj-lt"/>
              </a:rPr>
              <a:t> </a:t>
            </a:r>
            <a:r>
              <a:rPr lang="en-GB" sz="2200" b="1" i="1" dirty="0" err="1" smtClean="0">
                <a:solidFill>
                  <a:srgbClr val="000000"/>
                </a:solidFill>
                <a:latin typeface="+mj-lt"/>
              </a:rPr>
              <a:t>için</a:t>
            </a:r>
            <a:r>
              <a:rPr lang="en-GB" sz="2200" b="1" i="1" dirty="0" smtClean="0">
                <a:solidFill>
                  <a:srgbClr val="000000"/>
                </a:solidFill>
                <a:latin typeface="+mj-lt"/>
              </a:rPr>
              <a:t> </a:t>
            </a:r>
            <a:r>
              <a:rPr lang="en-GB" sz="2200" b="1" i="1" dirty="0" err="1" smtClean="0">
                <a:solidFill>
                  <a:srgbClr val="000000"/>
                </a:solidFill>
                <a:latin typeface="+mj-lt"/>
              </a:rPr>
              <a:t>alınan</a:t>
            </a:r>
            <a:r>
              <a:rPr lang="en-GB" sz="2200" b="1" i="1" dirty="0" smtClean="0">
                <a:solidFill>
                  <a:srgbClr val="000000"/>
                </a:solidFill>
                <a:latin typeface="+mj-lt"/>
              </a:rPr>
              <a:t> </a:t>
            </a:r>
            <a:r>
              <a:rPr lang="en-GB" sz="2200" b="1" i="1" dirty="0" err="1" smtClean="0">
                <a:solidFill>
                  <a:srgbClr val="000000"/>
                </a:solidFill>
                <a:latin typeface="+mj-lt"/>
              </a:rPr>
              <a:t>tedbirlerin</a:t>
            </a:r>
            <a:r>
              <a:rPr lang="en-GB" sz="2200" b="1" i="1" dirty="0" smtClean="0">
                <a:solidFill>
                  <a:srgbClr val="000000"/>
                </a:solidFill>
                <a:latin typeface="+mj-lt"/>
              </a:rPr>
              <a:t> </a:t>
            </a:r>
            <a:r>
              <a:rPr lang="en-GB" sz="2200" b="1" i="1" dirty="0" err="1" smtClean="0">
                <a:solidFill>
                  <a:srgbClr val="000000"/>
                </a:solidFill>
                <a:latin typeface="+mj-lt"/>
              </a:rPr>
              <a:t>yeterliliğini</a:t>
            </a:r>
            <a:r>
              <a:rPr lang="en-GB" sz="2200" b="1" i="1" dirty="0" smtClean="0">
                <a:solidFill>
                  <a:srgbClr val="000000"/>
                </a:solidFill>
                <a:latin typeface="+mj-lt"/>
              </a:rPr>
              <a:t> </a:t>
            </a:r>
            <a:r>
              <a:rPr lang="en-GB" sz="2200" b="1" i="1" dirty="0" err="1" smtClean="0">
                <a:solidFill>
                  <a:srgbClr val="000000"/>
                </a:solidFill>
                <a:latin typeface="+mj-lt"/>
              </a:rPr>
              <a:t>ve</a:t>
            </a:r>
            <a:r>
              <a:rPr lang="en-GB" sz="2200" b="1" i="1" dirty="0" smtClean="0">
                <a:solidFill>
                  <a:srgbClr val="000000"/>
                </a:solidFill>
                <a:latin typeface="+mj-lt"/>
              </a:rPr>
              <a:t> </a:t>
            </a:r>
            <a:r>
              <a:rPr lang="en-GB" sz="2200" b="1" i="1" dirty="0" err="1" smtClean="0">
                <a:solidFill>
                  <a:srgbClr val="000000"/>
                </a:solidFill>
                <a:latin typeface="+mj-lt"/>
              </a:rPr>
              <a:t>ekiplerin</a:t>
            </a:r>
            <a:r>
              <a:rPr lang="en-GB" sz="2200" b="1" i="1" dirty="0" smtClean="0">
                <a:solidFill>
                  <a:srgbClr val="000000"/>
                </a:solidFill>
                <a:latin typeface="+mj-lt"/>
              </a:rPr>
              <a:t> </a:t>
            </a:r>
            <a:r>
              <a:rPr lang="en-GB" sz="2200" b="1" i="1" dirty="0" err="1" smtClean="0">
                <a:solidFill>
                  <a:srgbClr val="000000"/>
                </a:solidFill>
                <a:latin typeface="+mj-lt"/>
              </a:rPr>
              <a:t>çalışmalarını</a:t>
            </a:r>
            <a:r>
              <a:rPr lang="en-GB" sz="2200" b="1" i="1" dirty="0" smtClean="0">
                <a:solidFill>
                  <a:srgbClr val="000000"/>
                </a:solidFill>
                <a:latin typeface="+mj-lt"/>
              </a:rPr>
              <a:t> </a:t>
            </a:r>
            <a:r>
              <a:rPr lang="en-GB" sz="2200" b="1" i="1" dirty="0" err="1" smtClean="0">
                <a:solidFill>
                  <a:srgbClr val="000000"/>
                </a:solidFill>
                <a:latin typeface="+mj-lt"/>
              </a:rPr>
              <a:t>izlemek</a:t>
            </a:r>
            <a:r>
              <a:rPr lang="en-GB" sz="2200" b="1" i="1" dirty="0" smtClean="0">
                <a:solidFill>
                  <a:srgbClr val="000000"/>
                </a:solidFill>
                <a:latin typeface="+mj-lt"/>
              </a:rPr>
              <a:t>, </a:t>
            </a:r>
          </a:p>
          <a:p>
            <a:pPr marL="0" indent="0" eaLnBrk="1" fontAlgn="auto" hangingPunct="1">
              <a:spcAft>
                <a:spcPts val="0"/>
              </a:spcAft>
              <a:buClr>
                <a:schemeClr val="accent3"/>
              </a:buClr>
              <a:buFont typeface="Arial" charset="0"/>
              <a:buNone/>
              <a:defRPr/>
            </a:pPr>
            <a:r>
              <a:rPr lang="en-GB" sz="2200" dirty="0" smtClean="0">
                <a:solidFill>
                  <a:srgbClr val="000000"/>
                </a:solidFill>
                <a:latin typeface="+mj-lt"/>
              </a:rPr>
              <a:t>	g) </a:t>
            </a:r>
            <a:r>
              <a:rPr lang="en-GB" sz="2200" b="1" i="1" dirty="0" err="1" smtClean="0">
                <a:solidFill>
                  <a:srgbClr val="000000"/>
                </a:solidFill>
                <a:latin typeface="+mj-lt"/>
              </a:rPr>
              <a:t>İşyerinin</a:t>
            </a:r>
            <a:r>
              <a:rPr lang="en-GB" sz="2200" b="1" i="1" dirty="0" smtClean="0">
                <a:solidFill>
                  <a:srgbClr val="000000"/>
                </a:solidFill>
                <a:latin typeface="+mj-lt"/>
              </a:rPr>
              <a:t> </a:t>
            </a:r>
            <a:r>
              <a:rPr lang="en-GB" sz="2200" b="1" i="1" dirty="0" err="1" smtClean="0">
                <a:solidFill>
                  <a:srgbClr val="000000"/>
                </a:solidFill>
                <a:latin typeface="+mj-lt"/>
              </a:rPr>
              <a:t>iş</a:t>
            </a:r>
            <a:r>
              <a:rPr lang="en-GB" sz="2200" b="1" i="1" dirty="0" smtClean="0">
                <a:solidFill>
                  <a:srgbClr val="000000"/>
                </a:solidFill>
                <a:latin typeface="+mj-lt"/>
              </a:rPr>
              <a:t> </a:t>
            </a:r>
            <a:r>
              <a:rPr lang="en-GB" sz="2200" b="1" i="1" dirty="0" err="1" smtClean="0">
                <a:solidFill>
                  <a:srgbClr val="000000"/>
                </a:solidFill>
                <a:latin typeface="+mj-lt"/>
              </a:rPr>
              <a:t>sağlığı</a:t>
            </a:r>
            <a:r>
              <a:rPr lang="en-GB" sz="2200" b="1" i="1" dirty="0" smtClean="0">
                <a:solidFill>
                  <a:srgbClr val="000000"/>
                </a:solidFill>
                <a:latin typeface="+mj-lt"/>
              </a:rPr>
              <a:t> </a:t>
            </a:r>
            <a:r>
              <a:rPr lang="en-GB" sz="2200" b="1" i="1" dirty="0" err="1" smtClean="0">
                <a:solidFill>
                  <a:srgbClr val="000000"/>
                </a:solidFill>
                <a:latin typeface="+mj-lt"/>
              </a:rPr>
              <a:t>ve</a:t>
            </a:r>
            <a:r>
              <a:rPr lang="en-GB" sz="2200" b="1" i="1" dirty="0" smtClean="0">
                <a:solidFill>
                  <a:srgbClr val="000000"/>
                </a:solidFill>
                <a:latin typeface="+mj-lt"/>
              </a:rPr>
              <a:t> </a:t>
            </a:r>
            <a:r>
              <a:rPr lang="en-GB" sz="2200" b="1" i="1" dirty="0" err="1" smtClean="0">
                <a:solidFill>
                  <a:srgbClr val="000000"/>
                </a:solidFill>
                <a:latin typeface="+mj-lt"/>
              </a:rPr>
              <a:t>güvenliği</a:t>
            </a:r>
            <a:r>
              <a:rPr lang="en-GB" sz="2200" b="1" i="1" dirty="0" smtClean="0">
                <a:solidFill>
                  <a:srgbClr val="000000"/>
                </a:solidFill>
                <a:latin typeface="+mj-lt"/>
              </a:rPr>
              <a:t> </a:t>
            </a:r>
            <a:r>
              <a:rPr lang="en-GB" sz="2200" b="1" i="1" dirty="0" err="1" smtClean="0">
                <a:solidFill>
                  <a:srgbClr val="000000"/>
                </a:solidFill>
                <a:latin typeface="+mj-lt"/>
              </a:rPr>
              <a:t>durumuyla</a:t>
            </a:r>
            <a:r>
              <a:rPr lang="en-GB" sz="2200" b="1" i="1" dirty="0" smtClean="0">
                <a:solidFill>
                  <a:srgbClr val="000000"/>
                </a:solidFill>
                <a:latin typeface="+mj-lt"/>
              </a:rPr>
              <a:t> </a:t>
            </a:r>
            <a:r>
              <a:rPr lang="en-GB" sz="2200" b="1" i="1" dirty="0" err="1" smtClean="0">
                <a:solidFill>
                  <a:srgbClr val="000000"/>
                </a:solidFill>
                <a:latin typeface="+mj-lt"/>
              </a:rPr>
              <a:t>ilgili</a:t>
            </a:r>
            <a:r>
              <a:rPr lang="en-GB" sz="2200" dirty="0" smtClean="0">
                <a:solidFill>
                  <a:srgbClr val="000000"/>
                </a:solidFill>
                <a:latin typeface="+mj-lt"/>
              </a:rPr>
              <a:t> </a:t>
            </a:r>
            <a:r>
              <a:rPr lang="en-GB" sz="2200" b="1" i="1" dirty="0" err="1" smtClean="0">
                <a:solidFill>
                  <a:srgbClr val="000000"/>
                </a:solidFill>
                <a:latin typeface="+mj-lt"/>
              </a:rPr>
              <a:t>yıllık</a:t>
            </a:r>
            <a:r>
              <a:rPr lang="en-GB" sz="2200" b="1" i="1" dirty="0" smtClean="0">
                <a:solidFill>
                  <a:srgbClr val="000000"/>
                </a:solidFill>
                <a:latin typeface="+mj-lt"/>
              </a:rPr>
              <a:t> </a:t>
            </a:r>
            <a:r>
              <a:rPr lang="en-GB" sz="2200" b="1" i="1" dirty="0" err="1" smtClean="0">
                <a:solidFill>
                  <a:srgbClr val="000000"/>
                </a:solidFill>
                <a:latin typeface="+mj-lt"/>
              </a:rPr>
              <a:t>bir</a:t>
            </a:r>
            <a:r>
              <a:rPr lang="en-GB" sz="2200" b="1" i="1" dirty="0" smtClean="0">
                <a:solidFill>
                  <a:srgbClr val="000000"/>
                </a:solidFill>
                <a:latin typeface="+mj-lt"/>
              </a:rPr>
              <a:t> </a:t>
            </a:r>
            <a:r>
              <a:rPr lang="en-GB" sz="2200" b="1" i="1" dirty="0" err="1" smtClean="0">
                <a:solidFill>
                  <a:srgbClr val="000000"/>
                </a:solidFill>
                <a:latin typeface="+mj-lt"/>
              </a:rPr>
              <a:t>rapor</a:t>
            </a:r>
            <a:r>
              <a:rPr lang="en-GB" sz="2200" b="1" i="1" dirty="0" smtClean="0">
                <a:solidFill>
                  <a:srgbClr val="000000"/>
                </a:solidFill>
                <a:latin typeface="+mj-lt"/>
              </a:rPr>
              <a:t> </a:t>
            </a:r>
            <a:r>
              <a:rPr lang="en-GB" sz="2200" b="1" i="1" dirty="0" err="1" smtClean="0">
                <a:solidFill>
                  <a:srgbClr val="000000"/>
                </a:solidFill>
                <a:latin typeface="+mj-lt"/>
              </a:rPr>
              <a:t>hazırlamak</a:t>
            </a:r>
            <a:r>
              <a:rPr lang="en-GB" sz="2200" dirty="0" smtClean="0">
                <a:solidFill>
                  <a:srgbClr val="000000"/>
                </a:solidFill>
                <a:latin typeface="+mj-lt"/>
              </a:rPr>
              <a:t>, </a:t>
            </a:r>
          </a:p>
          <a:p>
            <a:pPr marL="0" indent="0" eaLnBrk="1" fontAlgn="auto" hangingPunct="1">
              <a:spcAft>
                <a:spcPts val="0"/>
              </a:spcAft>
              <a:buClr>
                <a:schemeClr val="accent3"/>
              </a:buClr>
              <a:buFont typeface="Arial" charset="0"/>
              <a:buNone/>
              <a:defRPr/>
            </a:pPr>
            <a:r>
              <a:rPr lang="en-GB" sz="2200" dirty="0" smtClean="0">
                <a:solidFill>
                  <a:srgbClr val="000000"/>
                </a:solidFill>
                <a:latin typeface="+mj-lt"/>
              </a:rPr>
              <a:t>	ğ) 6331 </a:t>
            </a:r>
            <a:r>
              <a:rPr lang="en-GB" sz="2200" dirty="0" err="1" smtClean="0">
                <a:solidFill>
                  <a:srgbClr val="000000"/>
                </a:solidFill>
                <a:latin typeface="+mj-lt"/>
              </a:rPr>
              <a:t>sayılı</a:t>
            </a:r>
            <a:r>
              <a:rPr lang="en-GB" sz="2200" dirty="0" smtClean="0">
                <a:solidFill>
                  <a:srgbClr val="000000"/>
                </a:solidFill>
                <a:latin typeface="+mj-lt"/>
              </a:rPr>
              <a:t> </a:t>
            </a:r>
            <a:r>
              <a:rPr lang="en-GB" sz="2200" dirty="0" err="1" smtClean="0">
                <a:solidFill>
                  <a:srgbClr val="000000"/>
                </a:solidFill>
                <a:latin typeface="+mj-lt"/>
              </a:rPr>
              <a:t>İş</a:t>
            </a:r>
            <a:r>
              <a:rPr lang="en-GB" sz="2200" dirty="0" smtClean="0">
                <a:solidFill>
                  <a:srgbClr val="000000"/>
                </a:solidFill>
                <a:latin typeface="+mj-lt"/>
              </a:rPr>
              <a:t> </a:t>
            </a:r>
            <a:r>
              <a:rPr lang="en-GB" sz="2200" dirty="0" err="1" smtClean="0">
                <a:solidFill>
                  <a:srgbClr val="000000"/>
                </a:solidFill>
                <a:latin typeface="+mj-lt"/>
              </a:rPr>
              <a:t>Sağlığı</a:t>
            </a:r>
            <a:r>
              <a:rPr lang="en-GB" sz="2200" dirty="0" smtClean="0">
                <a:solidFill>
                  <a:srgbClr val="000000"/>
                </a:solidFill>
                <a:latin typeface="+mj-lt"/>
              </a:rPr>
              <a:t> </a:t>
            </a:r>
            <a:r>
              <a:rPr lang="en-GB" sz="2200" dirty="0" err="1" smtClean="0">
                <a:solidFill>
                  <a:srgbClr val="000000"/>
                </a:solidFill>
                <a:latin typeface="+mj-lt"/>
              </a:rPr>
              <a:t>ve</a:t>
            </a:r>
            <a:r>
              <a:rPr lang="en-GB" sz="2200" dirty="0" smtClean="0">
                <a:solidFill>
                  <a:srgbClr val="000000"/>
                </a:solidFill>
                <a:latin typeface="+mj-lt"/>
              </a:rPr>
              <a:t> </a:t>
            </a:r>
            <a:r>
              <a:rPr lang="en-GB" sz="2200" dirty="0" err="1" smtClean="0">
                <a:solidFill>
                  <a:srgbClr val="000000"/>
                </a:solidFill>
                <a:latin typeface="+mj-lt"/>
              </a:rPr>
              <a:t>Güvenliği</a:t>
            </a:r>
            <a:r>
              <a:rPr lang="en-GB" sz="2200" dirty="0" smtClean="0">
                <a:solidFill>
                  <a:srgbClr val="000000"/>
                </a:solidFill>
                <a:latin typeface="+mj-lt"/>
              </a:rPr>
              <a:t> </a:t>
            </a:r>
            <a:r>
              <a:rPr lang="en-GB" sz="2200" dirty="0" err="1" smtClean="0">
                <a:solidFill>
                  <a:srgbClr val="000000"/>
                </a:solidFill>
                <a:latin typeface="+mj-lt"/>
              </a:rPr>
              <a:t>Kanununun</a:t>
            </a:r>
            <a:r>
              <a:rPr lang="en-GB" sz="2200" dirty="0" smtClean="0">
                <a:solidFill>
                  <a:srgbClr val="000000"/>
                </a:solidFill>
                <a:latin typeface="+mj-lt"/>
              </a:rPr>
              <a:t> 13 </a:t>
            </a:r>
            <a:r>
              <a:rPr lang="en-GB" sz="2200" dirty="0" err="1" smtClean="0">
                <a:solidFill>
                  <a:srgbClr val="000000"/>
                </a:solidFill>
                <a:latin typeface="+mj-lt"/>
              </a:rPr>
              <a:t>üncü</a:t>
            </a:r>
            <a:r>
              <a:rPr lang="en-GB" sz="2200" dirty="0" smtClean="0">
                <a:solidFill>
                  <a:srgbClr val="000000"/>
                </a:solidFill>
                <a:latin typeface="+mj-lt"/>
              </a:rPr>
              <a:t> </a:t>
            </a:r>
            <a:r>
              <a:rPr lang="en-GB" sz="2200" dirty="0" err="1" smtClean="0">
                <a:solidFill>
                  <a:srgbClr val="000000"/>
                </a:solidFill>
                <a:latin typeface="+mj-lt"/>
              </a:rPr>
              <a:t>maddesinde</a:t>
            </a:r>
            <a:r>
              <a:rPr lang="en-GB" sz="2200" dirty="0" smtClean="0">
                <a:solidFill>
                  <a:srgbClr val="000000"/>
                </a:solidFill>
                <a:latin typeface="+mj-lt"/>
              </a:rPr>
              <a:t> </a:t>
            </a:r>
            <a:r>
              <a:rPr lang="en-GB" sz="2200" dirty="0" err="1" smtClean="0">
                <a:solidFill>
                  <a:srgbClr val="000000"/>
                </a:solidFill>
                <a:latin typeface="+mj-lt"/>
              </a:rPr>
              <a:t>belirtilen</a:t>
            </a:r>
            <a:r>
              <a:rPr lang="en-GB" sz="2200" dirty="0" smtClean="0">
                <a:solidFill>
                  <a:srgbClr val="000000"/>
                </a:solidFill>
                <a:latin typeface="+mj-lt"/>
              </a:rPr>
              <a:t> </a:t>
            </a:r>
            <a:r>
              <a:rPr lang="en-GB" sz="2200" dirty="0" err="1" smtClean="0">
                <a:solidFill>
                  <a:srgbClr val="000000"/>
                </a:solidFill>
                <a:latin typeface="+mj-lt"/>
              </a:rPr>
              <a:t>çalışmaktan</a:t>
            </a:r>
            <a:r>
              <a:rPr lang="en-GB" sz="2200" dirty="0" smtClean="0">
                <a:solidFill>
                  <a:srgbClr val="000000"/>
                </a:solidFill>
                <a:latin typeface="+mj-lt"/>
              </a:rPr>
              <a:t> </a:t>
            </a:r>
            <a:r>
              <a:rPr lang="en-GB" sz="2200" dirty="0" err="1" smtClean="0">
                <a:solidFill>
                  <a:srgbClr val="000000"/>
                </a:solidFill>
                <a:latin typeface="+mj-lt"/>
              </a:rPr>
              <a:t>kaçınma</a:t>
            </a:r>
            <a:r>
              <a:rPr lang="en-GB" sz="2200" dirty="0" smtClean="0">
                <a:solidFill>
                  <a:srgbClr val="000000"/>
                </a:solidFill>
                <a:latin typeface="+mj-lt"/>
              </a:rPr>
              <a:t> </a:t>
            </a:r>
            <a:r>
              <a:rPr lang="en-GB" sz="2200" dirty="0" err="1" smtClean="0">
                <a:solidFill>
                  <a:srgbClr val="000000"/>
                </a:solidFill>
                <a:latin typeface="+mj-lt"/>
              </a:rPr>
              <a:t>hakkı</a:t>
            </a:r>
            <a:r>
              <a:rPr lang="en-GB" sz="2200" dirty="0" smtClean="0">
                <a:solidFill>
                  <a:srgbClr val="000000"/>
                </a:solidFill>
                <a:latin typeface="+mj-lt"/>
              </a:rPr>
              <a:t> </a:t>
            </a:r>
            <a:r>
              <a:rPr lang="en-GB" sz="2200" dirty="0" err="1" smtClean="0">
                <a:solidFill>
                  <a:srgbClr val="000000"/>
                </a:solidFill>
                <a:latin typeface="+mj-lt"/>
              </a:rPr>
              <a:t>talepleri</a:t>
            </a:r>
            <a:r>
              <a:rPr lang="en-GB" sz="2200" dirty="0" smtClean="0">
                <a:solidFill>
                  <a:srgbClr val="000000"/>
                </a:solidFill>
                <a:latin typeface="+mj-lt"/>
              </a:rPr>
              <a:t> </a:t>
            </a:r>
            <a:r>
              <a:rPr lang="en-GB" sz="2200" dirty="0" err="1" smtClean="0">
                <a:solidFill>
                  <a:srgbClr val="000000"/>
                </a:solidFill>
                <a:latin typeface="+mj-lt"/>
              </a:rPr>
              <a:t>ile</a:t>
            </a:r>
            <a:r>
              <a:rPr lang="en-GB" sz="2200" dirty="0" smtClean="0">
                <a:solidFill>
                  <a:srgbClr val="000000"/>
                </a:solidFill>
                <a:latin typeface="+mj-lt"/>
              </a:rPr>
              <a:t> </a:t>
            </a:r>
            <a:r>
              <a:rPr lang="en-GB" sz="2200" dirty="0" err="1" smtClean="0">
                <a:solidFill>
                  <a:srgbClr val="000000"/>
                </a:solidFill>
                <a:latin typeface="+mj-lt"/>
              </a:rPr>
              <a:t>ilgili</a:t>
            </a:r>
            <a:r>
              <a:rPr lang="en-GB" sz="2200" dirty="0" smtClean="0">
                <a:solidFill>
                  <a:srgbClr val="000000"/>
                </a:solidFill>
                <a:latin typeface="+mj-lt"/>
              </a:rPr>
              <a:t> </a:t>
            </a:r>
            <a:r>
              <a:rPr lang="en-GB" sz="2200" dirty="0" err="1" smtClean="0">
                <a:solidFill>
                  <a:srgbClr val="000000"/>
                </a:solidFill>
                <a:latin typeface="+mj-lt"/>
              </a:rPr>
              <a:t>acilen</a:t>
            </a:r>
            <a:r>
              <a:rPr lang="en-GB" sz="2200" dirty="0" smtClean="0">
                <a:solidFill>
                  <a:srgbClr val="000000"/>
                </a:solidFill>
                <a:latin typeface="+mj-lt"/>
              </a:rPr>
              <a:t> </a:t>
            </a:r>
            <a:r>
              <a:rPr lang="en-GB" sz="2200" dirty="0" err="1" smtClean="0">
                <a:solidFill>
                  <a:srgbClr val="000000"/>
                </a:solidFill>
                <a:latin typeface="+mj-lt"/>
              </a:rPr>
              <a:t>toplanarak</a:t>
            </a:r>
            <a:r>
              <a:rPr lang="en-GB" sz="2200" dirty="0" smtClean="0">
                <a:solidFill>
                  <a:srgbClr val="000000"/>
                </a:solidFill>
                <a:latin typeface="+mj-lt"/>
              </a:rPr>
              <a:t> </a:t>
            </a:r>
            <a:r>
              <a:rPr lang="en-GB" sz="2200" dirty="0" err="1" smtClean="0">
                <a:solidFill>
                  <a:srgbClr val="000000"/>
                </a:solidFill>
                <a:latin typeface="+mj-lt"/>
              </a:rPr>
              <a:t>karar</a:t>
            </a:r>
            <a:r>
              <a:rPr lang="en-GB" sz="2200" dirty="0" smtClean="0">
                <a:solidFill>
                  <a:srgbClr val="000000"/>
                </a:solidFill>
                <a:latin typeface="+mj-lt"/>
              </a:rPr>
              <a:t> </a:t>
            </a:r>
            <a:r>
              <a:rPr lang="en-GB" sz="2200" dirty="0" err="1" smtClean="0">
                <a:solidFill>
                  <a:srgbClr val="000000"/>
                </a:solidFill>
                <a:latin typeface="+mj-lt"/>
              </a:rPr>
              <a:t>vermek</a:t>
            </a:r>
            <a:r>
              <a:rPr lang="en-GB" sz="2200" dirty="0" smtClean="0">
                <a:solidFill>
                  <a:srgbClr val="000000"/>
                </a:solidFill>
                <a:latin typeface="+mj-lt"/>
              </a:rPr>
              <a:t>,</a:t>
            </a:r>
          </a:p>
          <a:p>
            <a:pPr marL="0" indent="0" eaLnBrk="1" fontAlgn="auto" hangingPunct="1">
              <a:spcAft>
                <a:spcPts val="0"/>
              </a:spcAft>
              <a:buClr>
                <a:schemeClr val="accent3"/>
              </a:buClr>
              <a:buFont typeface="Arial" charset="0"/>
              <a:buNone/>
              <a:defRPr/>
            </a:pPr>
            <a:r>
              <a:rPr lang="en-GB" sz="2200" dirty="0" smtClean="0">
                <a:solidFill>
                  <a:srgbClr val="000000"/>
                </a:solidFill>
                <a:latin typeface="+mj-lt"/>
              </a:rPr>
              <a:t>	h) </a:t>
            </a:r>
            <a:r>
              <a:rPr lang="en-GB" sz="2200" dirty="0" err="1" smtClean="0">
                <a:solidFill>
                  <a:srgbClr val="000000"/>
                </a:solidFill>
                <a:latin typeface="+mj-lt"/>
              </a:rPr>
              <a:t>İşyerinde</a:t>
            </a:r>
            <a:r>
              <a:rPr lang="en-GB" sz="2200" dirty="0" smtClean="0">
                <a:solidFill>
                  <a:srgbClr val="000000"/>
                </a:solidFill>
                <a:latin typeface="+mj-lt"/>
              </a:rPr>
              <a:t> </a:t>
            </a:r>
            <a:r>
              <a:rPr lang="en-GB" sz="2200" dirty="0" err="1" smtClean="0">
                <a:solidFill>
                  <a:srgbClr val="000000"/>
                </a:solidFill>
                <a:latin typeface="+mj-lt"/>
              </a:rPr>
              <a:t>teknoloji</a:t>
            </a:r>
            <a:r>
              <a:rPr lang="en-GB" sz="2200" dirty="0" smtClean="0">
                <a:solidFill>
                  <a:srgbClr val="000000"/>
                </a:solidFill>
                <a:latin typeface="+mj-lt"/>
              </a:rPr>
              <a:t>, </a:t>
            </a:r>
            <a:r>
              <a:rPr lang="en-GB" sz="2200" dirty="0" err="1" smtClean="0">
                <a:solidFill>
                  <a:srgbClr val="000000"/>
                </a:solidFill>
                <a:latin typeface="+mj-lt"/>
              </a:rPr>
              <a:t>iş</a:t>
            </a:r>
            <a:r>
              <a:rPr lang="en-GB" sz="2200" dirty="0" smtClean="0">
                <a:solidFill>
                  <a:srgbClr val="000000"/>
                </a:solidFill>
                <a:latin typeface="+mj-lt"/>
              </a:rPr>
              <a:t> </a:t>
            </a:r>
            <a:r>
              <a:rPr lang="en-GB" sz="2200" dirty="0" err="1" smtClean="0">
                <a:solidFill>
                  <a:srgbClr val="000000"/>
                </a:solidFill>
                <a:latin typeface="+mj-lt"/>
              </a:rPr>
              <a:t>organizasyonu</a:t>
            </a:r>
            <a:r>
              <a:rPr lang="en-GB" sz="2200" dirty="0" smtClean="0">
                <a:solidFill>
                  <a:srgbClr val="000000"/>
                </a:solidFill>
                <a:latin typeface="+mj-lt"/>
              </a:rPr>
              <a:t>, </a:t>
            </a:r>
            <a:r>
              <a:rPr lang="en-GB" sz="2200" dirty="0" err="1" smtClean="0">
                <a:solidFill>
                  <a:srgbClr val="000000"/>
                </a:solidFill>
                <a:latin typeface="+mj-lt"/>
              </a:rPr>
              <a:t>çalışma</a:t>
            </a:r>
            <a:r>
              <a:rPr lang="en-GB" sz="2200" dirty="0" smtClean="0">
                <a:solidFill>
                  <a:srgbClr val="000000"/>
                </a:solidFill>
                <a:latin typeface="+mj-lt"/>
              </a:rPr>
              <a:t> </a:t>
            </a:r>
            <a:r>
              <a:rPr lang="en-GB" sz="2200" dirty="0" err="1" smtClean="0">
                <a:solidFill>
                  <a:srgbClr val="000000"/>
                </a:solidFill>
                <a:latin typeface="+mj-lt"/>
              </a:rPr>
              <a:t>şartları</a:t>
            </a:r>
            <a:r>
              <a:rPr lang="en-GB" sz="2200" dirty="0" smtClean="0">
                <a:solidFill>
                  <a:srgbClr val="000000"/>
                </a:solidFill>
                <a:latin typeface="+mj-lt"/>
              </a:rPr>
              <a:t>, </a:t>
            </a:r>
            <a:r>
              <a:rPr lang="en-GB" sz="2200" dirty="0" err="1" smtClean="0">
                <a:solidFill>
                  <a:srgbClr val="000000"/>
                </a:solidFill>
                <a:latin typeface="+mj-lt"/>
              </a:rPr>
              <a:t>sosyal</a:t>
            </a:r>
            <a:r>
              <a:rPr lang="en-GB" sz="2200" dirty="0" smtClean="0">
                <a:solidFill>
                  <a:srgbClr val="000000"/>
                </a:solidFill>
                <a:latin typeface="+mj-lt"/>
              </a:rPr>
              <a:t> </a:t>
            </a:r>
            <a:r>
              <a:rPr lang="en-GB" sz="2200" dirty="0" err="1" smtClean="0">
                <a:solidFill>
                  <a:srgbClr val="000000"/>
                </a:solidFill>
                <a:latin typeface="+mj-lt"/>
              </a:rPr>
              <a:t>ilişkiler</a:t>
            </a:r>
            <a:r>
              <a:rPr lang="en-GB" sz="2200" dirty="0" smtClean="0">
                <a:solidFill>
                  <a:srgbClr val="000000"/>
                </a:solidFill>
                <a:latin typeface="+mj-lt"/>
              </a:rPr>
              <a:t> </a:t>
            </a:r>
            <a:r>
              <a:rPr lang="en-GB" sz="2200" dirty="0" err="1" smtClean="0">
                <a:solidFill>
                  <a:srgbClr val="000000"/>
                </a:solidFill>
                <a:latin typeface="+mj-lt"/>
              </a:rPr>
              <a:t>ve</a:t>
            </a:r>
            <a:r>
              <a:rPr lang="en-GB" sz="2200" dirty="0" smtClean="0">
                <a:solidFill>
                  <a:srgbClr val="000000"/>
                </a:solidFill>
                <a:latin typeface="+mj-lt"/>
              </a:rPr>
              <a:t> </a:t>
            </a:r>
            <a:r>
              <a:rPr lang="en-GB" sz="2200" dirty="0" err="1" smtClean="0">
                <a:solidFill>
                  <a:srgbClr val="000000"/>
                </a:solidFill>
                <a:latin typeface="+mj-lt"/>
              </a:rPr>
              <a:t>çalışma</a:t>
            </a:r>
            <a:r>
              <a:rPr lang="en-GB" sz="2200" dirty="0" smtClean="0">
                <a:solidFill>
                  <a:srgbClr val="000000"/>
                </a:solidFill>
                <a:latin typeface="+mj-lt"/>
              </a:rPr>
              <a:t> </a:t>
            </a:r>
            <a:r>
              <a:rPr lang="en-GB" sz="2200" dirty="0" err="1" smtClean="0">
                <a:solidFill>
                  <a:srgbClr val="000000"/>
                </a:solidFill>
                <a:latin typeface="+mj-lt"/>
              </a:rPr>
              <a:t>ortamı</a:t>
            </a:r>
            <a:r>
              <a:rPr lang="en-GB" sz="2200" dirty="0" smtClean="0">
                <a:solidFill>
                  <a:srgbClr val="000000"/>
                </a:solidFill>
                <a:latin typeface="+mj-lt"/>
              </a:rPr>
              <a:t> </a:t>
            </a:r>
            <a:r>
              <a:rPr lang="en-GB" sz="2200" dirty="0" err="1" smtClean="0">
                <a:solidFill>
                  <a:srgbClr val="000000"/>
                </a:solidFill>
                <a:latin typeface="+mj-lt"/>
              </a:rPr>
              <a:t>ile</a:t>
            </a:r>
            <a:r>
              <a:rPr lang="en-GB" sz="2200" dirty="0" smtClean="0">
                <a:solidFill>
                  <a:srgbClr val="000000"/>
                </a:solidFill>
                <a:latin typeface="+mj-lt"/>
              </a:rPr>
              <a:t> </a:t>
            </a:r>
            <a:r>
              <a:rPr lang="en-GB" sz="2200" dirty="0" err="1" smtClean="0">
                <a:solidFill>
                  <a:srgbClr val="000000"/>
                </a:solidFill>
                <a:latin typeface="+mj-lt"/>
              </a:rPr>
              <a:t>ilgili</a:t>
            </a:r>
            <a:r>
              <a:rPr lang="en-GB" sz="2200" dirty="0" smtClean="0">
                <a:solidFill>
                  <a:srgbClr val="000000"/>
                </a:solidFill>
                <a:latin typeface="+mj-lt"/>
              </a:rPr>
              <a:t> </a:t>
            </a:r>
            <a:r>
              <a:rPr lang="en-GB" sz="2200" dirty="0" err="1" smtClean="0">
                <a:solidFill>
                  <a:srgbClr val="000000"/>
                </a:solidFill>
                <a:latin typeface="+mj-lt"/>
              </a:rPr>
              <a:t>faktörlerin</a:t>
            </a:r>
            <a:r>
              <a:rPr lang="en-GB" sz="2200" dirty="0" smtClean="0">
                <a:solidFill>
                  <a:srgbClr val="000000"/>
                </a:solidFill>
                <a:latin typeface="+mj-lt"/>
              </a:rPr>
              <a:t> </a:t>
            </a:r>
            <a:r>
              <a:rPr lang="en-GB" sz="2200" dirty="0" err="1" smtClean="0">
                <a:solidFill>
                  <a:srgbClr val="000000"/>
                </a:solidFill>
                <a:latin typeface="+mj-lt"/>
              </a:rPr>
              <a:t>etkilerini</a:t>
            </a:r>
            <a:r>
              <a:rPr lang="en-GB" sz="2200" dirty="0" smtClean="0">
                <a:solidFill>
                  <a:srgbClr val="000000"/>
                </a:solidFill>
                <a:latin typeface="+mj-lt"/>
              </a:rPr>
              <a:t> </a:t>
            </a:r>
            <a:r>
              <a:rPr lang="en-GB" sz="2200" dirty="0" err="1" smtClean="0">
                <a:solidFill>
                  <a:srgbClr val="000000"/>
                </a:solidFill>
                <a:latin typeface="+mj-lt"/>
              </a:rPr>
              <a:t>kapsayan</a:t>
            </a:r>
            <a:r>
              <a:rPr lang="en-GB" sz="2200" dirty="0" smtClean="0">
                <a:solidFill>
                  <a:srgbClr val="000000"/>
                </a:solidFill>
                <a:latin typeface="+mj-lt"/>
              </a:rPr>
              <a:t> </a:t>
            </a:r>
            <a:r>
              <a:rPr lang="en-GB" sz="2200" dirty="0" err="1" smtClean="0">
                <a:solidFill>
                  <a:srgbClr val="000000"/>
                </a:solidFill>
                <a:latin typeface="+mj-lt"/>
              </a:rPr>
              <a:t>tutarlı</a:t>
            </a:r>
            <a:r>
              <a:rPr lang="en-GB" sz="2200" dirty="0" smtClean="0">
                <a:solidFill>
                  <a:srgbClr val="000000"/>
                </a:solidFill>
                <a:latin typeface="+mj-lt"/>
              </a:rPr>
              <a:t> </a:t>
            </a:r>
            <a:r>
              <a:rPr lang="en-GB" sz="2200" dirty="0" err="1" smtClean="0">
                <a:solidFill>
                  <a:srgbClr val="000000"/>
                </a:solidFill>
                <a:latin typeface="+mj-lt"/>
              </a:rPr>
              <a:t>ve</a:t>
            </a:r>
            <a:r>
              <a:rPr lang="en-GB" sz="2200" dirty="0" smtClean="0">
                <a:solidFill>
                  <a:srgbClr val="000000"/>
                </a:solidFill>
                <a:latin typeface="+mj-lt"/>
              </a:rPr>
              <a:t> </a:t>
            </a:r>
            <a:r>
              <a:rPr lang="en-GB" sz="2200" dirty="0" err="1" smtClean="0">
                <a:solidFill>
                  <a:srgbClr val="000000"/>
                </a:solidFill>
                <a:latin typeface="+mj-lt"/>
              </a:rPr>
              <a:t>genel</a:t>
            </a:r>
            <a:r>
              <a:rPr lang="en-GB" sz="2200" dirty="0" smtClean="0">
                <a:solidFill>
                  <a:srgbClr val="000000"/>
                </a:solidFill>
                <a:latin typeface="+mj-lt"/>
              </a:rPr>
              <a:t> </a:t>
            </a:r>
            <a:r>
              <a:rPr lang="en-GB" sz="2200" dirty="0" err="1" smtClean="0">
                <a:solidFill>
                  <a:srgbClr val="000000"/>
                </a:solidFill>
                <a:latin typeface="+mj-lt"/>
              </a:rPr>
              <a:t>bir</a:t>
            </a:r>
            <a:r>
              <a:rPr lang="en-GB" sz="2200" dirty="0" smtClean="0">
                <a:solidFill>
                  <a:srgbClr val="000000"/>
                </a:solidFill>
                <a:latin typeface="+mj-lt"/>
              </a:rPr>
              <a:t> </a:t>
            </a:r>
            <a:r>
              <a:rPr lang="en-GB" sz="2200" dirty="0" err="1" smtClean="0">
                <a:solidFill>
                  <a:srgbClr val="000000"/>
                </a:solidFill>
                <a:latin typeface="+mj-lt"/>
              </a:rPr>
              <a:t>önleme</a:t>
            </a:r>
            <a:r>
              <a:rPr lang="en-GB" sz="2200" dirty="0" smtClean="0">
                <a:solidFill>
                  <a:srgbClr val="000000"/>
                </a:solidFill>
                <a:latin typeface="+mj-lt"/>
              </a:rPr>
              <a:t> </a:t>
            </a:r>
            <a:r>
              <a:rPr lang="en-GB" sz="2200" dirty="0" err="1" smtClean="0">
                <a:solidFill>
                  <a:srgbClr val="000000"/>
                </a:solidFill>
                <a:latin typeface="+mj-lt"/>
              </a:rPr>
              <a:t>politikası</a:t>
            </a:r>
            <a:r>
              <a:rPr lang="en-GB" sz="2200" dirty="0" smtClean="0">
                <a:solidFill>
                  <a:srgbClr val="000000"/>
                </a:solidFill>
                <a:latin typeface="+mj-lt"/>
              </a:rPr>
              <a:t> </a:t>
            </a:r>
            <a:r>
              <a:rPr lang="en-GB" sz="2200" dirty="0" err="1" smtClean="0">
                <a:solidFill>
                  <a:srgbClr val="000000"/>
                </a:solidFill>
                <a:latin typeface="+mj-lt"/>
              </a:rPr>
              <a:t>geliştirmeye</a:t>
            </a:r>
            <a:r>
              <a:rPr lang="en-GB" sz="2200" dirty="0" smtClean="0">
                <a:solidFill>
                  <a:srgbClr val="000000"/>
                </a:solidFill>
                <a:latin typeface="+mj-lt"/>
              </a:rPr>
              <a:t> </a:t>
            </a:r>
            <a:r>
              <a:rPr lang="en-GB" sz="2200" dirty="0" err="1" smtClean="0">
                <a:solidFill>
                  <a:srgbClr val="000000"/>
                </a:solidFill>
                <a:latin typeface="+mj-lt"/>
              </a:rPr>
              <a:t>yönelik</a:t>
            </a:r>
            <a:r>
              <a:rPr lang="en-GB" sz="2200" dirty="0" smtClean="0">
                <a:solidFill>
                  <a:srgbClr val="000000"/>
                </a:solidFill>
                <a:latin typeface="+mj-lt"/>
              </a:rPr>
              <a:t> </a:t>
            </a:r>
            <a:r>
              <a:rPr lang="en-GB" sz="2200" dirty="0" err="1" smtClean="0">
                <a:solidFill>
                  <a:srgbClr val="000000"/>
                </a:solidFill>
                <a:latin typeface="+mj-lt"/>
              </a:rPr>
              <a:t>çalışmalar</a:t>
            </a:r>
            <a:r>
              <a:rPr lang="en-GB" sz="2200" dirty="0" smtClean="0">
                <a:solidFill>
                  <a:srgbClr val="000000"/>
                </a:solidFill>
                <a:latin typeface="+mj-lt"/>
              </a:rPr>
              <a:t> </a:t>
            </a:r>
            <a:r>
              <a:rPr lang="en-GB" sz="2200" dirty="0" err="1" smtClean="0">
                <a:solidFill>
                  <a:srgbClr val="000000"/>
                </a:solidFill>
                <a:latin typeface="+mj-lt"/>
              </a:rPr>
              <a:t>yapmak</a:t>
            </a:r>
            <a:r>
              <a:rPr lang="en-GB" sz="2200" dirty="0" smtClean="0">
                <a:solidFill>
                  <a:srgbClr val="000000"/>
                </a:solidFill>
                <a:latin typeface="+mj-lt"/>
              </a:rPr>
              <a:t>. </a:t>
            </a:r>
          </a:p>
        </p:txBody>
      </p:sp>
      <p:sp>
        <p:nvSpPr>
          <p:cNvPr id="6" name="Slide Number Placeholder 5"/>
          <p:cNvSpPr>
            <a:spLocks noGrp="1"/>
          </p:cNvSpPr>
          <p:nvPr>
            <p:ph type="sldNum" sz="quarter" idx="12"/>
          </p:nvPr>
        </p:nvSpPr>
        <p:spPr/>
        <p:txBody>
          <a:bodyPr/>
          <a:lstStyle/>
          <a:p>
            <a:pPr>
              <a:defRPr/>
            </a:pPr>
            <a:fld id="{4DFB3389-AC4A-48D2-BE47-6481A07135EF}" type="slidenum">
              <a:rPr lang="en-US"/>
              <a:pPr>
                <a:defRPr/>
              </a:pPr>
              <a:t>21</a:t>
            </a:fld>
            <a:endParaRPr lang="en-US"/>
          </a:p>
        </p:txBody>
      </p:sp>
      <p:sp>
        <p:nvSpPr>
          <p:cNvPr id="5" name="Başlık 3"/>
          <p:cNvSpPr txBox="1">
            <a:spLocks/>
          </p:cNvSpPr>
          <p:nvPr/>
        </p:nvSpPr>
        <p:spPr>
          <a:xfrm>
            <a:off x="971600" y="-24138"/>
            <a:ext cx="7712968" cy="932858"/>
          </a:xfrm>
          <a:prstGeom prst="rect">
            <a:avLst/>
          </a:prstGeom>
        </p:spPr>
        <p:txBody>
          <a:bodyPr vert="horz" lIns="91440" tIns="45720" rIns="91440" bIns="45720" rtlCol="0" anchor="ctr">
            <a:normAutofit fontScale="900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tr-TR" sz="4400" b="1" i="0" u="none" strike="noStrike" kern="1200" cap="none" spc="-150" normalizeH="0" baseline="0" noProof="0" dirty="0" smtClean="0">
                <a:ln>
                  <a:noFill/>
                </a:ln>
                <a:solidFill>
                  <a:schemeClr val="bg1"/>
                </a:solidFill>
                <a:effectLst/>
                <a:uLnTx/>
                <a:uFillTx/>
                <a:latin typeface="+mj-lt"/>
                <a:ea typeface="Times New Roman"/>
                <a:cs typeface="+mj-cs"/>
              </a:rPr>
              <a:t>İŞ SAĞLIĞI VE İŞ GÜVENLİĞİ KURULU</a:t>
            </a:r>
            <a:endParaRPr kumimoji="0" lang="tr-TR" sz="4400" b="0" i="0" u="none" strike="noStrike" kern="1200" cap="none" spc="-150" normalizeH="0" baseline="0" noProof="0" dirty="0" smtClean="0">
              <a:ln>
                <a:noFill/>
              </a:ln>
              <a:solidFill>
                <a:schemeClr val="bg1"/>
              </a:solidFill>
              <a:effectLst/>
              <a:uLnTx/>
              <a:uFillTx/>
              <a:latin typeface="+mj-lt"/>
              <a:ea typeface="Times New Roman"/>
              <a:cs typeface="+mj-cs"/>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214282" y="1000108"/>
            <a:ext cx="8715436" cy="714380"/>
          </a:xfrm>
          <a:solidFill>
            <a:schemeClr val="accent2">
              <a:lumMod val="40000"/>
              <a:lumOff val="60000"/>
            </a:schemeClr>
          </a:solidFill>
        </p:spPr>
        <p:txBody>
          <a:bodyPr/>
          <a:lstStyle/>
          <a:p>
            <a:r>
              <a:rPr lang="tr-TR" sz="3600" b="1" dirty="0" smtClean="0"/>
              <a:t>9. Madde: Çalışma Usulleri</a:t>
            </a:r>
            <a:endParaRPr lang="en-GB" sz="2400" b="1" dirty="0" smtClean="0"/>
          </a:p>
        </p:txBody>
      </p:sp>
      <p:sp>
        <p:nvSpPr>
          <p:cNvPr id="26627" name="Content Placeholder 2"/>
          <p:cNvSpPr>
            <a:spLocks noGrp="1"/>
          </p:cNvSpPr>
          <p:nvPr>
            <p:ph idx="1"/>
          </p:nvPr>
        </p:nvSpPr>
        <p:spPr>
          <a:xfrm>
            <a:off x="214282" y="1825644"/>
            <a:ext cx="8715436" cy="4746628"/>
          </a:xfrm>
          <a:solidFill>
            <a:schemeClr val="accent2">
              <a:lumMod val="20000"/>
              <a:lumOff val="80000"/>
            </a:schemeClr>
          </a:solidFill>
        </p:spPr>
        <p:txBody>
          <a:bodyPr>
            <a:noAutofit/>
          </a:bodyPr>
          <a:lstStyle/>
          <a:p>
            <a:pPr>
              <a:buNone/>
            </a:pPr>
            <a:r>
              <a:rPr lang="tr-TR" sz="2400" b="1" dirty="0" smtClean="0"/>
              <a:t> </a:t>
            </a:r>
            <a:r>
              <a:rPr lang="tr-TR" sz="2400" dirty="0" smtClean="0"/>
              <a:t>(1) Kurul inceleme, izleme ve uyarmayı öngören bir düzen içinde ve aşağıdaki esasları göz önünde bulundurarak çalışır.</a:t>
            </a:r>
          </a:p>
          <a:p>
            <a:pPr>
              <a:buNone/>
            </a:pPr>
            <a:r>
              <a:rPr lang="tr-TR" sz="2400" dirty="0" smtClean="0"/>
              <a:t>a) Kurullar ayda </a:t>
            </a:r>
            <a:r>
              <a:rPr lang="tr-TR" sz="2400" b="1" u="sng" dirty="0" smtClean="0"/>
              <a:t>en az bir kere toplanır</a:t>
            </a:r>
            <a:r>
              <a:rPr lang="tr-TR" sz="2400" dirty="0" smtClean="0"/>
              <a:t>. Ancak kurul, işyerinin </a:t>
            </a:r>
            <a:r>
              <a:rPr lang="tr-TR" sz="2400" b="1" dirty="0" smtClean="0"/>
              <a:t>tehlike sınıfını dikkate alarak</a:t>
            </a:r>
            <a:r>
              <a:rPr lang="tr-TR" sz="2400" dirty="0" smtClean="0"/>
              <a:t>, tehlikeli işyerlerinde bu sürenin iki ay, </a:t>
            </a:r>
            <a:r>
              <a:rPr lang="tr-TR" sz="2400" b="1" u="sng" dirty="0" smtClean="0"/>
              <a:t>az tehlikeli işyerlerinde ise üç ay olarak belirlenmesine karar verebilir.</a:t>
            </a:r>
          </a:p>
          <a:p>
            <a:pPr>
              <a:buNone/>
            </a:pPr>
            <a:r>
              <a:rPr lang="tr-TR" sz="2400" dirty="0" smtClean="0"/>
              <a:t>d) Kurul, üye tam sayısının salt çoğunluğu ile işveren veya işveren vekili başkanlığında toplanır ve katılanların </a:t>
            </a:r>
            <a:r>
              <a:rPr lang="tr-TR" sz="2400" b="1" u="sng" dirty="0" smtClean="0"/>
              <a:t>salt çoğunluğu ile karar alır.</a:t>
            </a:r>
            <a:r>
              <a:rPr lang="tr-TR" sz="2400" dirty="0" smtClean="0"/>
              <a:t> Çekimser oy kullanılamaz. </a:t>
            </a:r>
            <a:r>
              <a:rPr lang="tr-TR" sz="2400" b="1" dirty="0" smtClean="0"/>
              <a:t>Oyların eşitliği halinde başkanın oyu kararı belirler.</a:t>
            </a:r>
            <a:r>
              <a:rPr lang="tr-TR" sz="2400" dirty="0" smtClean="0"/>
              <a:t> Çoğunluğun sağlanamadığı veya başka bir nedenle toplantının yapılmadığı hallerde durumu belirten bir tutanak düzenlenir.</a:t>
            </a:r>
            <a:endParaRPr lang="en-GB" sz="2200" b="1" u="sng" dirty="0" smtClean="0">
              <a:solidFill>
                <a:srgbClr val="000000"/>
              </a:solidFill>
              <a:latin typeface="+mj-lt"/>
            </a:endParaRPr>
          </a:p>
        </p:txBody>
      </p:sp>
      <p:sp>
        <p:nvSpPr>
          <p:cNvPr id="6" name="Slide Number Placeholder 5"/>
          <p:cNvSpPr>
            <a:spLocks noGrp="1"/>
          </p:cNvSpPr>
          <p:nvPr>
            <p:ph type="sldNum" sz="quarter" idx="12"/>
          </p:nvPr>
        </p:nvSpPr>
        <p:spPr/>
        <p:txBody>
          <a:bodyPr/>
          <a:lstStyle/>
          <a:p>
            <a:pPr>
              <a:defRPr/>
            </a:pPr>
            <a:fld id="{4DFB3389-AC4A-48D2-BE47-6481A07135EF}" type="slidenum">
              <a:rPr lang="en-US"/>
              <a:pPr>
                <a:defRPr/>
              </a:pPr>
              <a:t>22</a:t>
            </a:fld>
            <a:endParaRPr lang="en-US"/>
          </a:p>
        </p:txBody>
      </p:sp>
      <p:sp>
        <p:nvSpPr>
          <p:cNvPr id="5" name="Başlık 3"/>
          <p:cNvSpPr txBox="1">
            <a:spLocks/>
          </p:cNvSpPr>
          <p:nvPr/>
        </p:nvSpPr>
        <p:spPr>
          <a:xfrm>
            <a:off x="971600" y="-24138"/>
            <a:ext cx="7712968" cy="932858"/>
          </a:xfrm>
          <a:prstGeom prst="rect">
            <a:avLst/>
          </a:prstGeom>
        </p:spPr>
        <p:txBody>
          <a:bodyPr vert="horz" lIns="91440" tIns="45720" rIns="91440" bIns="45720" rtlCol="0" anchor="ctr">
            <a:normAutofit fontScale="900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tr-TR" sz="4400" b="1" i="0" u="none" strike="noStrike" kern="1200" cap="none" spc="-150" normalizeH="0" baseline="0" noProof="0" dirty="0" smtClean="0">
                <a:ln>
                  <a:noFill/>
                </a:ln>
                <a:solidFill>
                  <a:schemeClr val="bg1"/>
                </a:solidFill>
                <a:effectLst/>
                <a:uLnTx/>
                <a:uFillTx/>
                <a:latin typeface="+mj-lt"/>
                <a:ea typeface="Times New Roman"/>
                <a:cs typeface="+mj-cs"/>
              </a:rPr>
              <a:t>İŞ SAĞLIĞI VE İŞ GÜVENLİĞİ KURULU</a:t>
            </a:r>
            <a:endParaRPr kumimoji="0" lang="tr-TR" sz="4400" b="0" i="0" u="none" strike="noStrike" kern="1200" cap="none" spc="-150" normalizeH="0" baseline="0" noProof="0" dirty="0" smtClean="0">
              <a:ln>
                <a:noFill/>
              </a:ln>
              <a:solidFill>
                <a:schemeClr val="bg1"/>
              </a:solidFill>
              <a:effectLst/>
              <a:uLnTx/>
              <a:uFillTx/>
              <a:latin typeface="+mj-lt"/>
              <a:ea typeface="Times New Roman"/>
              <a:cs typeface="+mj-cs"/>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214282" y="1000108"/>
            <a:ext cx="8715436" cy="714380"/>
          </a:xfrm>
          <a:solidFill>
            <a:schemeClr val="accent2">
              <a:lumMod val="40000"/>
              <a:lumOff val="60000"/>
            </a:schemeClr>
          </a:solidFill>
        </p:spPr>
        <p:txBody>
          <a:bodyPr/>
          <a:lstStyle/>
          <a:p>
            <a:r>
              <a:rPr lang="tr-TR" sz="3600" b="1" dirty="0" smtClean="0"/>
              <a:t>9. Madde: Çalışma Usulleri</a:t>
            </a:r>
            <a:endParaRPr lang="en-GB" sz="2400" b="1" dirty="0" smtClean="0"/>
          </a:p>
        </p:txBody>
      </p:sp>
      <p:sp>
        <p:nvSpPr>
          <p:cNvPr id="26627" name="Content Placeholder 2"/>
          <p:cNvSpPr>
            <a:spLocks noGrp="1"/>
          </p:cNvSpPr>
          <p:nvPr>
            <p:ph idx="1"/>
          </p:nvPr>
        </p:nvSpPr>
        <p:spPr>
          <a:xfrm>
            <a:off x="214282" y="1825644"/>
            <a:ext cx="8715436" cy="2389174"/>
          </a:xfrm>
          <a:solidFill>
            <a:schemeClr val="accent2">
              <a:lumMod val="20000"/>
              <a:lumOff val="80000"/>
            </a:schemeClr>
          </a:solidFill>
        </p:spPr>
        <p:txBody>
          <a:bodyPr>
            <a:noAutofit/>
          </a:bodyPr>
          <a:lstStyle/>
          <a:p>
            <a:pPr>
              <a:buNone/>
            </a:pPr>
            <a:r>
              <a:rPr lang="tr-TR" sz="2400" b="1" dirty="0" smtClean="0"/>
              <a:t> </a:t>
            </a:r>
            <a:r>
              <a:rPr lang="tr-TR" sz="2400" dirty="0" smtClean="0"/>
              <a:t> e) Her toplantıda, görüşülen konularla ilgili alınan kararları içeren bir tutanak düzenlenir. Tutanak, toplantıya katılan başkan ve üyeler tarafından imzalanır. İmza altına alınan kararlar herhangi bir işleme gerek kalmaksızın işverene bildirilmiş sayılır. İmzalı tutanak ve kararlar sırasıyla özel dosyasında saklanır.</a:t>
            </a:r>
            <a:endParaRPr lang="en-GB" sz="2200" b="1" u="sng" dirty="0" smtClean="0">
              <a:solidFill>
                <a:srgbClr val="000000"/>
              </a:solidFill>
              <a:latin typeface="+mj-lt"/>
            </a:endParaRPr>
          </a:p>
        </p:txBody>
      </p:sp>
      <p:sp>
        <p:nvSpPr>
          <p:cNvPr id="6" name="Slide Number Placeholder 5"/>
          <p:cNvSpPr>
            <a:spLocks noGrp="1"/>
          </p:cNvSpPr>
          <p:nvPr>
            <p:ph type="sldNum" sz="quarter" idx="12"/>
          </p:nvPr>
        </p:nvSpPr>
        <p:spPr/>
        <p:txBody>
          <a:bodyPr/>
          <a:lstStyle/>
          <a:p>
            <a:pPr>
              <a:defRPr/>
            </a:pPr>
            <a:fld id="{4DFB3389-AC4A-48D2-BE47-6481A07135EF}" type="slidenum">
              <a:rPr lang="en-US"/>
              <a:pPr>
                <a:defRPr/>
              </a:pPr>
              <a:t>23</a:t>
            </a:fld>
            <a:endParaRPr lang="en-US"/>
          </a:p>
        </p:txBody>
      </p:sp>
      <p:sp>
        <p:nvSpPr>
          <p:cNvPr id="5" name="Başlık 3"/>
          <p:cNvSpPr txBox="1">
            <a:spLocks/>
          </p:cNvSpPr>
          <p:nvPr/>
        </p:nvSpPr>
        <p:spPr>
          <a:xfrm>
            <a:off x="971600" y="-24138"/>
            <a:ext cx="7712968" cy="932858"/>
          </a:xfrm>
          <a:prstGeom prst="rect">
            <a:avLst/>
          </a:prstGeom>
        </p:spPr>
        <p:txBody>
          <a:bodyPr vert="horz" lIns="91440" tIns="45720" rIns="91440" bIns="45720" rtlCol="0" anchor="ctr">
            <a:normAutofit fontScale="900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tr-TR" sz="4400" b="1" i="0" u="none" strike="noStrike" kern="1200" cap="none" spc="-150" normalizeH="0" baseline="0" noProof="0" dirty="0" smtClean="0">
                <a:ln>
                  <a:noFill/>
                </a:ln>
                <a:solidFill>
                  <a:schemeClr val="bg1"/>
                </a:solidFill>
                <a:effectLst/>
                <a:uLnTx/>
                <a:uFillTx/>
                <a:latin typeface="+mj-lt"/>
                <a:ea typeface="Times New Roman"/>
                <a:cs typeface="+mj-cs"/>
              </a:rPr>
              <a:t>İŞ SAĞLIĞI VE İŞ GÜVENLİĞİ KURULU</a:t>
            </a:r>
            <a:endParaRPr kumimoji="0" lang="tr-TR" sz="4400" b="0" i="0" u="none" strike="noStrike" kern="1200" cap="none" spc="-150" normalizeH="0" baseline="0" noProof="0" dirty="0" smtClean="0">
              <a:ln>
                <a:noFill/>
              </a:ln>
              <a:solidFill>
                <a:schemeClr val="bg1"/>
              </a:solidFill>
              <a:effectLst/>
              <a:uLnTx/>
              <a:uFillTx/>
              <a:latin typeface="+mj-lt"/>
              <a:ea typeface="Times New Roman"/>
              <a:cs typeface="+mj-cs"/>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4DFB3389-AC4A-48D2-BE47-6481A07135EF}" type="slidenum">
              <a:rPr lang="en-US"/>
              <a:pPr>
                <a:defRPr/>
              </a:pPr>
              <a:t>24</a:t>
            </a:fld>
            <a:endParaRPr lang="en-US"/>
          </a:p>
        </p:txBody>
      </p:sp>
      <p:sp>
        <p:nvSpPr>
          <p:cNvPr id="5" name="Başlık 3"/>
          <p:cNvSpPr txBox="1">
            <a:spLocks/>
          </p:cNvSpPr>
          <p:nvPr/>
        </p:nvSpPr>
        <p:spPr>
          <a:xfrm>
            <a:off x="971600" y="-24138"/>
            <a:ext cx="7712968" cy="932858"/>
          </a:xfrm>
          <a:prstGeom prst="rect">
            <a:avLst/>
          </a:prstGeom>
        </p:spPr>
        <p:txBody>
          <a:bodyPr vert="horz" lIns="91440" tIns="45720" rIns="91440" bIns="45720" rtlCol="0" anchor="ctr">
            <a:normAutofit fontScale="900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tr-TR" sz="4400" b="1" i="0" u="none" strike="noStrike" kern="1200" cap="none" spc="-150" normalizeH="0" baseline="0" noProof="0" dirty="0" smtClean="0">
                <a:ln>
                  <a:noFill/>
                </a:ln>
                <a:solidFill>
                  <a:schemeClr val="bg1"/>
                </a:solidFill>
                <a:effectLst/>
                <a:uLnTx/>
                <a:uFillTx/>
                <a:latin typeface="+mj-lt"/>
                <a:ea typeface="Times New Roman"/>
                <a:cs typeface="+mj-cs"/>
              </a:rPr>
              <a:t>İŞ SAĞLIĞI VE İŞ GÜVENLİĞİ KURULU</a:t>
            </a:r>
            <a:endParaRPr kumimoji="0" lang="tr-TR" sz="4400" b="0" i="0" u="none" strike="noStrike" kern="1200" cap="none" spc="-150" normalizeH="0" baseline="0" noProof="0" dirty="0" smtClean="0">
              <a:ln>
                <a:noFill/>
              </a:ln>
              <a:solidFill>
                <a:schemeClr val="bg1"/>
              </a:solidFill>
              <a:effectLst/>
              <a:uLnTx/>
              <a:uFillTx/>
              <a:latin typeface="+mj-lt"/>
              <a:ea typeface="Times New Roman"/>
              <a:cs typeface="+mj-cs"/>
            </a:endParaRPr>
          </a:p>
        </p:txBody>
      </p:sp>
      <p:sp>
        <p:nvSpPr>
          <p:cNvPr id="4" name="3 Dikdörtgen"/>
          <p:cNvSpPr/>
          <p:nvPr/>
        </p:nvSpPr>
        <p:spPr>
          <a:xfrm>
            <a:off x="142844" y="1500174"/>
            <a:ext cx="8786874" cy="1569660"/>
          </a:xfrm>
          <a:prstGeom prst="rect">
            <a:avLst/>
          </a:prstGeom>
        </p:spPr>
        <p:txBody>
          <a:bodyPr wrap="square">
            <a:spAutoFit/>
          </a:bodyPr>
          <a:lstStyle/>
          <a:p>
            <a:pPr algn="ctr"/>
            <a:r>
              <a:rPr lang="tr-TR" sz="4800" b="1" dirty="0" smtClean="0">
                <a:effectLst>
                  <a:outerShdw blurRad="38100" dist="38100" dir="2700000" algn="tl">
                    <a:srgbClr val="000000">
                      <a:alpha val="43137"/>
                    </a:srgbClr>
                  </a:outerShdw>
                </a:effectLst>
              </a:rPr>
              <a:t>İŞ SAĞLIĞI VE GÜVENLİĞİ RİSK DEĞERLENDİRMESİ YÖNETMELİĞİ</a:t>
            </a:r>
            <a:endParaRPr lang="tr-TR" sz="4800" b="1" dirty="0">
              <a:effectLst>
                <a:outerShdw blurRad="38100" dist="38100" dir="2700000" algn="tl">
                  <a:srgbClr val="000000">
                    <a:alpha val="43137"/>
                  </a:srgbClr>
                </a:outerShdw>
              </a:effectLst>
            </a:endParaRPr>
          </a:p>
        </p:txBody>
      </p:sp>
      <p:pic>
        <p:nvPicPr>
          <p:cNvPr id="1026" name="Picture 2" descr="H:\İŞ GÜVENLİĞİ\Kullanılabilecek Resimler\Risk 6.jpg"/>
          <p:cNvPicPr>
            <a:picLocks noChangeAspect="1" noChangeArrowheads="1"/>
          </p:cNvPicPr>
          <p:nvPr/>
        </p:nvPicPr>
        <p:blipFill>
          <a:blip r:embed="rId2"/>
          <a:srcRect/>
          <a:stretch>
            <a:fillRect/>
          </a:stretch>
        </p:blipFill>
        <p:spPr bwMode="auto">
          <a:xfrm>
            <a:off x="-31" y="3608852"/>
            <a:ext cx="9144032" cy="3249148"/>
          </a:xfrm>
          <a:prstGeom prst="rect">
            <a:avLst/>
          </a:prstGeom>
          <a:noFill/>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4DFB3389-AC4A-48D2-BE47-6481A07135EF}" type="slidenum">
              <a:rPr lang="en-US"/>
              <a:pPr>
                <a:defRPr/>
              </a:pPr>
              <a:t>25</a:t>
            </a:fld>
            <a:endParaRPr lang="en-US"/>
          </a:p>
        </p:txBody>
      </p:sp>
      <p:sp>
        <p:nvSpPr>
          <p:cNvPr id="5" name="Başlık 3"/>
          <p:cNvSpPr txBox="1">
            <a:spLocks/>
          </p:cNvSpPr>
          <p:nvPr/>
        </p:nvSpPr>
        <p:spPr>
          <a:xfrm>
            <a:off x="971600" y="-24138"/>
            <a:ext cx="7712968" cy="932858"/>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tr-TR" sz="4400" b="1" i="0" u="none" strike="noStrike" kern="1200" cap="none" spc="-150" normalizeH="0" baseline="0" noProof="0" dirty="0" smtClean="0">
                <a:ln>
                  <a:noFill/>
                </a:ln>
                <a:solidFill>
                  <a:schemeClr val="bg1"/>
                </a:solidFill>
                <a:effectLst/>
                <a:uLnTx/>
                <a:uFillTx/>
                <a:latin typeface="+mj-lt"/>
                <a:ea typeface="Times New Roman"/>
                <a:cs typeface="+mj-cs"/>
              </a:rPr>
              <a:t>RİSK DEĞERLENDİRMESİ</a:t>
            </a:r>
            <a:r>
              <a:rPr kumimoji="0" lang="tr-TR" sz="4400" b="1" i="0" u="none" strike="noStrike" kern="1200" cap="none" spc="-150" normalizeH="0" noProof="0" dirty="0" smtClean="0">
                <a:ln>
                  <a:noFill/>
                </a:ln>
                <a:solidFill>
                  <a:schemeClr val="bg1"/>
                </a:solidFill>
                <a:effectLst/>
                <a:uLnTx/>
                <a:uFillTx/>
                <a:latin typeface="+mj-lt"/>
                <a:ea typeface="Times New Roman"/>
                <a:cs typeface="+mj-cs"/>
              </a:rPr>
              <a:t> EKİBİ</a:t>
            </a:r>
            <a:endParaRPr kumimoji="0" lang="tr-TR" sz="4400" b="0" i="0" u="none" strike="noStrike" kern="1200" cap="none" spc="-150" normalizeH="0" baseline="0" noProof="0" dirty="0" smtClean="0">
              <a:ln>
                <a:noFill/>
              </a:ln>
              <a:solidFill>
                <a:schemeClr val="bg1"/>
              </a:solidFill>
              <a:effectLst/>
              <a:uLnTx/>
              <a:uFillTx/>
              <a:latin typeface="+mj-lt"/>
              <a:ea typeface="Times New Roman"/>
              <a:cs typeface="+mj-cs"/>
            </a:endParaRPr>
          </a:p>
        </p:txBody>
      </p:sp>
      <p:sp>
        <p:nvSpPr>
          <p:cNvPr id="7" name="6 Dikdörtgen"/>
          <p:cNvSpPr/>
          <p:nvPr/>
        </p:nvSpPr>
        <p:spPr>
          <a:xfrm>
            <a:off x="214282" y="1162324"/>
            <a:ext cx="8715436" cy="1723549"/>
          </a:xfrm>
          <a:prstGeom prst="rect">
            <a:avLst/>
          </a:prstGeom>
          <a:solidFill>
            <a:schemeClr val="accent2">
              <a:lumMod val="40000"/>
              <a:lumOff val="60000"/>
            </a:schemeClr>
          </a:solidFill>
        </p:spPr>
        <p:txBody>
          <a:bodyPr wrap="square">
            <a:spAutoFit/>
          </a:bodyPr>
          <a:lstStyle/>
          <a:p>
            <a:r>
              <a:rPr lang="tr-TR" sz="2400" b="1" u="sng" dirty="0" smtClean="0"/>
              <a:t>Risk değerlendirmesi ekibi</a:t>
            </a:r>
          </a:p>
          <a:p>
            <a:r>
              <a:rPr lang="tr-TR" sz="2400" b="1" dirty="0" smtClean="0"/>
              <a:t>MADDE 6 – </a:t>
            </a:r>
            <a:r>
              <a:rPr lang="tr-TR" sz="2400" dirty="0" smtClean="0"/>
              <a:t>(1) Risk değerlendirmesi, </a:t>
            </a:r>
            <a:r>
              <a:rPr lang="tr-TR" sz="2400" b="1" dirty="0" smtClean="0"/>
              <a:t>işverenin oluşturduğu bir ekip tarafından gerçekleştirilir. </a:t>
            </a:r>
          </a:p>
          <a:p>
            <a:endParaRPr lang="tr-TR" sz="500" dirty="0" smtClean="0"/>
          </a:p>
          <a:p>
            <a:r>
              <a:rPr lang="tr-TR" sz="2400" dirty="0" smtClean="0"/>
              <a:t>Risk değerlendirmesi ekibi aşağıdakilerden oluşur.</a:t>
            </a:r>
          </a:p>
          <a:p>
            <a:endParaRPr lang="tr-TR" sz="500" dirty="0" smtClean="0"/>
          </a:p>
        </p:txBody>
      </p:sp>
      <p:sp>
        <p:nvSpPr>
          <p:cNvPr id="8" name="7 Dikdörtgen"/>
          <p:cNvSpPr/>
          <p:nvPr/>
        </p:nvSpPr>
        <p:spPr>
          <a:xfrm>
            <a:off x="214282" y="3019712"/>
            <a:ext cx="8715436" cy="3123932"/>
          </a:xfrm>
          <a:prstGeom prst="rect">
            <a:avLst/>
          </a:prstGeom>
          <a:solidFill>
            <a:schemeClr val="accent2">
              <a:lumMod val="20000"/>
              <a:lumOff val="80000"/>
            </a:schemeClr>
          </a:solidFill>
        </p:spPr>
        <p:txBody>
          <a:bodyPr wrap="square">
            <a:spAutoFit/>
          </a:bodyPr>
          <a:lstStyle/>
          <a:p>
            <a:r>
              <a:rPr lang="tr-TR" sz="2400" dirty="0" smtClean="0"/>
              <a:t>a) İşveren veya işveren vekili.</a:t>
            </a:r>
          </a:p>
          <a:p>
            <a:r>
              <a:rPr lang="tr-TR" sz="2400" dirty="0" smtClean="0"/>
              <a:t>b) İşyerinde sağlık ve güvenlik hizmetini yürüten iş güvenliği uzmanları ile işyeri hekimleri.</a:t>
            </a:r>
          </a:p>
          <a:p>
            <a:r>
              <a:rPr lang="tr-TR" sz="2400" dirty="0" smtClean="0"/>
              <a:t>c) İşyerindeki çalışan temsilcileri.</a:t>
            </a:r>
          </a:p>
          <a:p>
            <a:r>
              <a:rPr lang="tr-TR" sz="2400" dirty="0" smtClean="0"/>
              <a:t>ç) İşyerindeki destek elemanları.</a:t>
            </a:r>
          </a:p>
          <a:p>
            <a:r>
              <a:rPr lang="tr-TR" sz="2400" dirty="0" smtClean="0"/>
              <a:t>d) İşyerindeki bütün birimleri temsil edecek şekilde belirlenen ve işyerinde yürütülen çalışmalar, mevcut veya muhtemel tehlike kaynakları ile riskler konusunda bilgi sahibi çalışanlar.</a:t>
            </a:r>
            <a:endParaRPr lang="tr-TR" sz="2400"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1 Başlık"/>
          <p:cNvSpPr>
            <a:spLocks noGrp="1"/>
          </p:cNvSpPr>
          <p:nvPr>
            <p:ph type="title" idx="4294967295"/>
          </p:nvPr>
        </p:nvSpPr>
        <p:spPr>
          <a:xfrm>
            <a:off x="142844" y="857232"/>
            <a:ext cx="8786874" cy="762000"/>
          </a:xfrm>
          <a:noFill/>
          <a:effectLst>
            <a:glow>
              <a:schemeClr val="bg1"/>
            </a:glow>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a:defRPr/>
            </a:pPr>
            <a:r>
              <a:rPr lang="tr-TR" sz="2800" b="1" dirty="0" smtClean="0">
                <a:solidFill>
                  <a:srgbClr val="00387F"/>
                </a:solidFill>
                <a:effectLst>
                  <a:glow rad="101600">
                    <a:schemeClr val="bg1">
                      <a:lumMod val="95000"/>
                      <a:alpha val="40000"/>
                    </a:schemeClr>
                  </a:glow>
                  <a:outerShdw blurRad="38100" dist="38100" dir="2700000" algn="tl">
                    <a:srgbClr val="000000">
                      <a:alpha val="43137"/>
                    </a:srgbClr>
                  </a:outerShdw>
                </a:effectLst>
                <a:cs typeface="Arial" pitchFamily="34" charset="0"/>
              </a:rPr>
              <a:t>Risk Değerlendirmesi Ekibi</a:t>
            </a:r>
            <a:endParaRPr lang="tr-TR" sz="2400" b="1" dirty="0">
              <a:solidFill>
                <a:srgbClr val="00387F"/>
              </a:solidFill>
              <a:effectLst>
                <a:glow rad="101600">
                  <a:schemeClr val="bg1">
                    <a:lumMod val="95000"/>
                    <a:alpha val="40000"/>
                  </a:schemeClr>
                </a:glow>
                <a:outerShdw blurRad="38100" dist="38100" dir="2700000" algn="tl">
                  <a:srgbClr val="000000">
                    <a:alpha val="43137"/>
                  </a:srgbClr>
                </a:outerShdw>
              </a:effectLst>
              <a:cs typeface="Arial" pitchFamily="34" charset="0"/>
            </a:endParaRPr>
          </a:p>
        </p:txBody>
      </p:sp>
      <p:graphicFrame>
        <p:nvGraphicFramePr>
          <p:cNvPr id="10" name="Diyagram 9"/>
          <p:cNvGraphicFramePr/>
          <p:nvPr/>
        </p:nvGraphicFramePr>
        <p:xfrm>
          <a:off x="609600" y="1643050"/>
          <a:ext cx="7848600" cy="4953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4DFB3389-AC4A-48D2-BE47-6481A07135EF}" type="slidenum">
              <a:rPr lang="en-US"/>
              <a:pPr>
                <a:defRPr/>
              </a:pPr>
              <a:t>27</a:t>
            </a:fld>
            <a:endParaRPr lang="en-US"/>
          </a:p>
        </p:txBody>
      </p:sp>
      <p:sp>
        <p:nvSpPr>
          <p:cNvPr id="4" name="3 Dikdörtgen"/>
          <p:cNvSpPr/>
          <p:nvPr/>
        </p:nvSpPr>
        <p:spPr>
          <a:xfrm>
            <a:off x="142844" y="928670"/>
            <a:ext cx="8786874" cy="584775"/>
          </a:xfrm>
          <a:prstGeom prst="rect">
            <a:avLst/>
          </a:prstGeom>
        </p:spPr>
        <p:txBody>
          <a:bodyPr wrap="square">
            <a:spAutoFit/>
          </a:bodyPr>
          <a:lstStyle/>
          <a:p>
            <a:r>
              <a:rPr lang="tr-TR" sz="3200" b="1" dirty="0" smtClean="0"/>
              <a:t>Risk değerlendirmesi ekibi aşağıdakilerden oluşur.</a:t>
            </a:r>
          </a:p>
        </p:txBody>
      </p:sp>
      <p:graphicFrame>
        <p:nvGraphicFramePr>
          <p:cNvPr id="8" name="7 Diyagram"/>
          <p:cNvGraphicFramePr/>
          <p:nvPr/>
        </p:nvGraphicFramePr>
        <p:xfrm>
          <a:off x="214282" y="1714488"/>
          <a:ext cx="8715436" cy="492922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9" name="8 Dikdörtgen"/>
          <p:cNvSpPr/>
          <p:nvPr/>
        </p:nvSpPr>
        <p:spPr>
          <a:xfrm>
            <a:off x="6857984" y="5103674"/>
            <a:ext cx="2286016" cy="1754326"/>
          </a:xfrm>
          <a:prstGeom prst="rect">
            <a:avLst/>
          </a:prstGeom>
        </p:spPr>
        <p:txBody>
          <a:bodyPr wrap="square">
            <a:spAutoFit/>
          </a:bodyPr>
          <a:lstStyle/>
          <a:p>
            <a:r>
              <a:rPr lang="tr-TR" dirty="0" smtClean="0"/>
              <a:t>Öğretmenler Kurulunda açık oyla seçilir</a:t>
            </a:r>
            <a:r>
              <a:rPr lang="en-GB" dirty="0" smtClean="0"/>
              <a:t>,</a:t>
            </a:r>
            <a:r>
              <a:rPr lang="tr-TR" dirty="0" smtClean="0"/>
              <a:t> seçilememesi durumunda Okul/Kurum </a:t>
            </a:r>
          </a:p>
          <a:p>
            <a:r>
              <a:rPr lang="tr-TR" dirty="0" err="1" smtClean="0"/>
              <a:t>Müd</a:t>
            </a:r>
            <a:r>
              <a:rPr lang="tr-TR" dirty="0" smtClean="0"/>
              <a:t>. belirlenir.</a:t>
            </a:r>
            <a:endParaRPr lang="tr-TR" dirty="0"/>
          </a:p>
        </p:txBody>
      </p:sp>
      <p:sp>
        <p:nvSpPr>
          <p:cNvPr id="10" name="9 Dikdörtgen"/>
          <p:cNvSpPr/>
          <p:nvPr/>
        </p:nvSpPr>
        <p:spPr>
          <a:xfrm>
            <a:off x="5572132" y="1773784"/>
            <a:ext cx="2286016" cy="369332"/>
          </a:xfrm>
          <a:prstGeom prst="rect">
            <a:avLst/>
          </a:prstGeom>
        </p:spPr>
        <p:txBody>
          <a:bodyPr wrap="square">
            <a:spAutoFit/>
          </a:bodyPr>
          <a:lstStyle/>
          <a:p>
            <a:r>
              <a:rPr lang="tr-TR" dirty="0" smtClean="0"/>
              <a:t>Okul/Kurum </a:t>
            </a:r>
            <a:r>
              <a:rPr lang="tr-TR" dirty="0" err="1" smtClean="0"/>
              <a:t>Müd</a:t>
            </a:r>
            <a:r>
              <a:rPr lang="tr-TR" dirty="0" smtClean="0"/>
              <a:t>. </a:t>
            </a:r>
            <a:endParaRPr lang="tr-TR" dirty="0"/>
          </a:p>
        </p:txBody>
      </p:sp>
      <p:sp>
        <p:nvSpPr>
          <p:cNvPr id="11" name="10 Dikdörtgen"/>
          <p:cNvSpPr/>
          <p:nvPr/>
        </p:nvSpPr>
        <p:spPr>
          <a:xfrm>
            <a:off x="142844" y="4572008"/>
            <a:ext cx="2428892" cy="2308324"/>
          </a:xfrm>
          <a:prstGeom prst="rect">
            <a:avLst/>
          </a:prstGeom>
        </p:spPr>
        <p:txBody>
          <a:bodyPr wrap="square">
            <a:spAutoFit/>
          </a:bodyPr>
          <a:lstStyle/>
          <a:p>
            <a:r>
              <a:rPr lang="tr-TR" dirty="0" smtClean="0"/>
              <a:t>Asli görevinin yanında, önleme, koruma, tahliye, yangınla mücadele, ilk yardım v.b. konularda özel olarak görevlendirilmiş hemşire, öğretmen, memur</a:t>
            </a:r>
            <a:endParaRPr lang="tr-TR" dirty="0"/>
          </a:p>
        </p:txBody>
      </p:sp>
      <p:sp>
        <p:nvSpPr>
          <p:cNvPr id="12" name="11 Dikdörtgen"/>
          <p:cNvSpPr/>
          <p:nvPr/>
        </p:nvSpPr>
        <p:spPr>
          <a:xfrm>
            <a:off x="142844" y="1714488"/>
            <a:ext cx="2500330" cy="1200329"/>
          </a:xfrm>
          <a:prstGeom prst="rect">
            <a:avLst/>
          </a:prstGeom>
        </p:spPr>
        <p:txBody>
          <a:bodyPr wrap="square">
            <a:spAutoFit/>
          </a:bodyPr>
          <a:lstStyle/>
          <a:p>
            <a:r>
              <a:rPr lang="tr-TR" dirty="0" smtClean="0"/>
              <a:t>Okul ve eklentilerinde görev alan alan ve bölüm şefleri, pansiyon memuru v.b.</a:t>
            </a:r>
            <a:endParaRPr lang="tr-TR" dirty="0"/>
          </a:p>
        </p:txBody>
      </p:sp>
      <p:sp>
        <p:nvSpPr>
          <p:cNvPr id="13" name="Başlık 3"/>
          <p:cNvSpPr txBox="1">
            <a:spLocks/>
          </p:cNvSpPr>
          <p:nvPr/>
        </p:nvSpPr>
        <p:spPr>
          <a:xfrm>
            <a:off x="971600" y="-24138"/>
            <a:ext cx="7712968" cy="932858"/>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tr-TR" sz="4400" b="1" i="0" u="none" strike="noStrike" kern="1200" cap="none" spc="-150" normalizeH="0" baseline="0" noProof="0" dirty="0" smtClean="0">
                <a:ln>
                  <a:noFill/>
                </a:ln>
                <a:solidFill>
                  <a:schemeClr val="bg1"/>
                </a:solidFill>
                <a:effectLst/>
                <a:uLnTx/>
                <a:uFillTx/>
                <a:latin typeface="+mj-lt"/>
                <a:ea typeface="Times New Roman"/>
                <a:cs typeface="+mj-cs"/>
              </a:rPr>
              <a:t>RİSK DEĞERLENDİRMESİ</a:t>
            </a:r>
            <a:r>
              <a:rPr kumimoji="0" lang="tr-TR" sz="4400" b="1" i="0" u="none" strike="noStrike" kern="1200" cap="none" spc="-150" normalizeH="0" noProof="0" dirty="0" smtClean="0">
                <a:ln>
                  <a:noFill/>
                </a:ln>
                <a:solidFill>
                  <a:schemeClr val="bg1"/>
                </a:solidFill>
                <a:effectLst/>
                <a:uLnTx/>
                <a:uFillTx/>
                <a:latin typeface="+mj-lt"/>
                <a:ea typeface="Times New Roman"/>
                <a:cs typeface="+mj-cs"/>
              </a:rPr>
              <a:t> EKİBİ</a:t>
            </a:r>
            <a:endParaRPr kumimoji="0" lang="tr-TR" sz="4400" b="0" i="0" u="none" strike="noStrike" kern="1200" cap="none" spc="-150" normalizeH="0" baseline="0" noProof="0" dirty="0" smtClean="0">
              <a:ln>
                <a:noFill/>
              </a:ln>
              <a:solidFill>
                <a:schemeClr val="bg1"/>
              </a:solidFill>
              <a:effectLst/>
              <a:uLnTx/>
              <a:uFillTx/>
              <a:latin typeface="+mj-lt"/>
              <a:ea typeface="Times New Roman"/>
              <a:cs typeface="+mj-cs"/>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Slayt Numarası Yer Tutucusu"/>
          <p:cNvSpPr>
            <a:spLocks noGrp="1"/>
          </p:cNvSpPr>
          <p:nvPr>
            <p:ph type="sldNum" sz="quarter" idx="12"/>
          </p:nvPr>
        </p:nvSpPr>
        <p:spPr/>
        <p:txBody>
          <a:bodyPr/>
          <a:lstStyle/>
          <a:p>
            <a:pPr>
              <a:defRPr/>
            </a:pPr>
            <a:fld id="{A5F313E1-D707-4D18-8EAD-6AEADD77C7A7}" type="slidenum">
              <a:rPr lang="en-US"/>
              <a:pPr>
                <a:defRPr/>
              </a:pPr>
              <a:t>28</a:t>
            </a:fld>
            <a:endParaRPr lang="en-US"/>
          </a:p>
        </p:txBody>
      </p:sp>
      <p:sp>
        <p:nvSpPr>
          <p:cNvPr id="9" name="8 Dikdörtgen"/>
          <p:cNvSpPr/>
          <p:nvPr/>
        </p:nvSpPr>
        <p:spPr>
          <a:xfrm>
            <a:off x="214282" y="1000108"/>
            <a:ext cx="8786874" cy="523220"/>
          </a:xfrm>
          <a:prstGeom prst="rect">
            <a:avLst/>
          </a:prstGeom>
          <a:solidFill>
            <a:schemeClr val="tx2">
              <a:lumMod val="40000"/>
              <a:lumOff val="60000"/>
            </a:schemeClr>
          </a:solidFill>
        </p:spPr>
        <p:txBody>
          <a:bodyPr wrap="square">
            <a:spAutoFit/>
          </a:bodyPr>
          <a:lstStyle/>
          <a:p>
            <a:r>
              <a:rPr lang="tr-TR" sz="2800" b="1" dirty="0" smtClean="0"/>
              <a:t>Destek elamanı ne iş yapar?</a:t>
            </a:r>
            <a:endParaRPr lang="tr-TR" sz="2800" dirty="0" smtClean="0"/>
          </a:p>
        </p:txBody>
      </p:sp>
      <p:sp>
        <p:nvSpPr>
          <p:cNvPr id="11" name="10 Dikdörtgen"/>
          <p:cNvSpPr/>
          <p:nvPr/>
        </p:nvSpPr>
        <p:spPr>
          <a:xfrm>
            <a:off x="214282" y="1571612"/>
            <a:ext cx="8786874" cy="5262979"/>
          </a:xfrm>
          <a:prstGeom prst="rect">
            <a:avLst/>
          </a:prstGeom>
          <a:solidFill>
            <a:schemeClr val="tx2">
              <a:lumMod val="20000"/>
              <a:lumOff val="80000"/>
            </a:schemeClr>
          </a:solidFill>
        </p:spPr>
        <p:txBody>
          <a:bodyPr wrap="square">
            <a:spAutoFit/>
          </a:bodyPr>
          <a:lstStyle/>
          <a:p>
            <a:r>
              <a:rPr lang="tr-TR" sz="2400" dirty="0" smtClean="0"/>
              <a:t>Destek elemanı, asli görevinin yanında iş sağlığı ve güvenliği ile ilgili önleme, koruma, tahliye, yangınla mücadele, ilk yardım ve benzeri konularda özel olarak görevlendirilmiş uygun donanım ve yeterli eğitime sahip kişiye deniyor.</a:t>
            </a:r>
            <a:br>
              <a:rPr lang="tr-TR" sz="2400" dirty="0" smtClean="0"/>
            </a:br>
            <a:r>
              <a:rPr lang="tr-TR" sz="2400" dirty="0" smtClean="0"/>
              <a:t>* Destek elamanı olarak kaç çalışan görevlendirilecek?</a:t>
            </a:r>
            <a:br>
              <a:rPr lang="tr-TR" sz="2400" dirty="0" smtClean="0"/>
            </a:br>
            <a:r>
              <a:rPr lang="tr-TR" sz="2400" dirty="0" smtClean="0"/>
              <a:t>Okul yönetimi; işyerlerinde tehlike sınıflarını tespit eden Tebliğde belirlenmiş olan az tehlikeli sınıfta yer alan işyerlerinde 50 çalışana kadar;</a:t>
            </a:r>
            <a:br>
              <a:rPr lang="tr-TR" sz="2400" dirty="0" smtClean="0"/>
            </a:br>
            <a:r>
              <a:rPr lang="tr-TR" sz="2400" dirty="0" smtClean="0"/>
              <a:t>a) Arama, kurtarma ve tahliye,</a:t>
            </a:r>
            <a:br>
              <a:rPr lang="tr-TR" sz="2400" dirty="0" smtClean="0"/>
            </a:br>
            <a:r>
              <a:rPr lang="tr-TR" sz="2400" dirty="0" smtClean="0"/>
              <a:t>b) Yangınla mücadele, konularının her biri için uygun donanıma sahip ve özel eğitimli </a:t>
            </a:r>
            <a:r>
              <a:rPr lang="tr-TR" sz="2400" b="1" u="sng" dirty="0" smtClean="0"/>
              <a:t>en az birer çalışanı </a:t>
            </a:r>
            <a:r>
              <a:rPr lang="tr-TR" sz="2400" dirty="0" smtClean="0"/>
              <a:t>destek elemanı olarak görevlendirir. İşyerinde bunları aşan sayılarda çalışanın bulunması halinde 50’ye kadar çalışan için birer destek elemanı daha görevlendirir.</a:t>
            </a:r>
            <a:endParaRPr lang="tr-TR" sz="2400" dirty="0"/>
          </a:p>
        </p:txBody>
      </p:sp>
      <p:sp>
        <p:nvSpPr>
          <p:cNvPr id="7" name="Başlık 3"/>
          <p:cNvSpPr txBox="1">
            <a:spLocks/>
          </p:cNvSpPr>
          <p:nvPr/>
        </p:nvSpPr>
        <p:spPr>
          <a:xfrm>
            <a:off x="971600" y="-24138"/>
            <a:ext cx="7712968" cy="932858"/>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tr-TR" sz="4400" b="1" i="0" u="none" strike="noStrike" kern="1200" cap="none" spc="-150" normalizeH="0" baseline="0" noProof="0" dirty="0" smtClean="0">
                <a:ln>
                  <a:noFill/>
                </a:ln>
                <a:solidFill>
                  <a:schemeClr val="bg1"/>
                </a:solidFill>
                <a:effectLst/>
                <a:uLnTx/>
                <a:uFillTx/>
                <a:latin typeface="+mj-lt"/>
                <a:ea typeface="Times New Roman"/>
                <a:cs typeface="+mj-cs"/>
              </a:rPr>
              <a:t>RİSK DEĞERLENDİRMESİ</a:t>
            </a:r>
            <a:r>
              <a:rPr kumimoji="0" lang="tr-TR" sz="4400" b="1" i="0" u="none" strike="noStrike" kern="1200" cap="none" spc="-150" normalizeH="0" noProof="0" dirty="0" smtClean="0">
                <a:ln>
                  <a:noFill/>
                </a:ln>
                <a:solidFill>
                  <a:schemeClr val="bg1"/>
                </a:solidFill>
                <a:effectLst/>
                <a:uLnTx/>
                <a:uFillTx/>
                <a:latin typeface="+mj-lt"/>
                <a:ea typeface="Times New Roman"/>
                <a:cs typeface="+mj-cs"/>
              </a:rPr>
              <a:t> EKİBİ</a:t>
            </a:r>
            <a:endParaRPr kumimoji="0" lang="tr-TR" sz="4400" b="0" i="0" u="none" strike="noStrike" kern="1200" cap="none" spc="-150" normalizeH="0" baseline="0" noProof="0" dirty="0" smtClean="0">
              <a:ln>
                <a:noFill/>
              </a:ln>
              <a:solidFill>
                <a:schemeClr val="bg1"/>
              </a:solidFill>
              <a:effectLst/>
              <a:uLnTx/>
              <a:uFillTx/>
              <a:latin typeface="+mj-lt"/>
              <a:ea typeface="Times New Roman"/>
              <a:cs typeface="+mj-cs"/>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Slayt Numarası Yer Tutucusu"/>
          <p:cNvSpPr>
            <a:spLocks noGrp="1"/>
          </p:cNvSpPr>
          <p:nvPr>
            <p:ph type="sldNum" sz="quarter" idx="12"/>
          </p:nvPr>
        </p:nvSpPr>
        <p:spPr/>
        <p:txBody>
          <a:bodyPr/>
          <a:lstStyle/>
          <a:p>
            <a:pPr>
              <a:defRPr/>
            </a:pPr>
            <a:fld id="{A5F313E1-D707-4D18-8EAD-6AEADD77C7A7}" type="slidenum">
              <a:rPr lang="en-US"/>
              <a:pPr>
                <a:defRPr/>
              </a:pPr>
              <a:t>29</a:t>
            </a:fld>
            <a:endParaRPr lang="en-US"/>
          </a:p>
        </p:txBody>
      </p:sp>
      <p:sp>
        <p:nvSpPr>
          <p:cNvPr id="9" name="8 Dikdörtgen"/>
          <p:cNvSpPr/>
          <p:nvPr/>
        </p:nvSpPr>
        <p:spPr>
          <a:xfrm>
            <a:off x="214282" y="1183077"/>
            <a:ext cx="8643998" cy="523220"/>
          </a:xfrm>
          <a:prstGeom prst="rect">
            <a:avLst/>
          </a:prstGeom>
          <a:solidFill>
            <a:schemeClr val="tx2">
              <a:lumMod val="40000"/>
              <a:lumOff val="60000"/>
            </a:schemeClr>
          </a:solidFill>
        </p:spPr>
        <p:txBody>
          <a:bodyPr wrap="square">
            <a:spAutoFit/>
          </a:bodyPr>
          <a:lstStyle/>
          <a:p>
            <a:r>
              <a:rPr lang="tr-TR" sz="2800" b="1" dirty="0" smtClean="0"/>
              <a:t>Milli Eğitim Bakanlığı 2014/16 Sayılı Genelge</a:t>
            </a:r>
            <a:endParaRPr lang="tr-TR" sz="2800" b="1" dirty="0"/>
          </a:p>
        </p:txBody>
      </p:sp>
      <p:sp>
        <p:nvSpPr>
          <p:cNvPr id="11" name="10 Dikdörtgen"/>
          <p:cNvSpPr/>
          <p:nvPr/>
        </p:nvSpPr>
        <p:spPr>
          <a:xfrm>
            <a:off x="214282" y="1968895"/>
            <a:ext cx="8643998" cy="4031873"/>
          </a:xfrm>
          <a:prstGeom prst="rect">
            <a:avLst/>
          </a:prstGeom>
          <a:solidFill>
            <a:schemeClr val="tx2">
              <a:lumMod val="20000"/>
              <a:lumOff val="80000"/>
            </a:schemeClr>
          </a:solidFill>
        </p:spPr>
        <p:txBody>
          <a:bodyPr wrap="square">
            <a:spAutoFit/>
          </a:bodyPr>
          <a:lstStyle/>
          <a:p>
            <a:pPr algn="just"/>
            <a:r>
              <a:rPr lang="tr-TR" sz="3200" b="1" dirty="0" smtClean="0"/>
              <a:t>4-</a:t>
            </a:r>
            <a:r>
              <a:rPr lang="tr-TR" sz="3200" dirty="0" smtClean="0"/>
              <a:t> </a:t>
            </a:r>
            <a:r>
              <a:rPr lang="tr-TR" sz="2800" dirty="0" smtClean="0"/>
              <a:t>İş Sağlık ve Güvenliği Risk Değerlendirmesi Yönetmeliğine göre, Bakanlığımız merkez ve taşra teşkilatı ile </a:t>
            </a:r>
            <a:r>
              <a:rPr lang="tr-TR" sz="2800" b="1" u="sng" dirty="0" smtClean="0">
                <a:solidFill>
                  <a:srgbClr val="FF0000"/>
                </a:solidFill>
              </a:rPr>
              <a:t>okul ve kurumlarında risk değerlendirmesi; kurum yöneticisi</a:t>
            </a:r>
            <a:r>
              <a:rPr lang="tr-TR" sz="2800" b="1" dirty="0" smtClean="0">
                <a:solidFill>
                  <a:srgbClr val="FF0000"/>
                </a:solidFill>
              </a:rPr>
              <a:t> </a:t>
            </a:r>
            <a:r>
              <a:rPr lang="tr-TR" sz="2800" dirty="0" smtClean="0"/>
              <a:t>veya kurumda görevli İş Güvenliği Uzmanı, İl ISGB uzmanlarından destek alınarak, söz konusu yönetmeliğin 6'ncı maddesi gereğince </a:t>
            </a:r>
            <a:r>
              <a:rPr lang="tr-TR" sz="2800" b="1" u="sng" dirty="0" smtClean="0">
                <a:solidFill>
                  <a:srgbClr val="FF0000"/>
                </a:solidFill>
              </a:rPr>
              <a:t>risk değerlendirmesi ekibi tarafından yaptırılacaktır.</a:t>
            </a:r>
            <a:r>
              <a:rPr lang="tr-TR" sz="2800" b="1" dirty="0" smtClean="0">
                <a:solidFill>
                  <a:srgbClr val="FF0000"/>
                </a:solidFill>
              </a:rPr>
              <a:t> </a:t>
            </a:r>
            <a:r>
              <a:rPr lang="tr-TR" sz="2800" dirty="0" smtClean="0"/>
              <a:t>Bu kapsamda, farklı kaynaklardan ödenmek üzere, hizmet alma yoluyla risk değerlendirmesi yapılmayacaktır. </a:t>
            </a:r>
            <a:endParaRPr lang="tr-TR" sz="2800" dirty="0"/>
          </a:p>
        </p:txBody>
      </p:sp>
      <p:sp>
        <p:nvSpPr>
          <p:cNvPr id="7" name="Başlık 3"/>
          <p:cNvSpPr txBox="1">
            <a:spLocks/>
          </p:cNvSpPr>
          <p:nvPr/>
        </p:nvSpPr>
        <p:spPr>
          <a:xfrm>
            <a:off x="971600" y="-24138"/>
            <a:ext cx="7712968" cy="932858"/>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tr-TR" sz="4400" b="1" i="0" u="none" strike="noStrike" kern="1200" cap="none" spc="-150" normalizeH="0" baseline="0" noProof="0" dirty="0" smtClean="0">
                <a:ln>
                  <a:noFill/>
                </a:ln>
                <a:solidFill>
                  <a:schemeClr val="bg1"/>
                </a:solidFill>
                <a:effectLst/>
                <a:uLnTx/>
                <a:uFillTx/>
                <a:latin typeface="+mj-lt"/>
                <a:ea typeface="Times New Roman"/>
                <a:cs typeface="+mj-cs"/>
              </a:rPr>
              <a:t>RİSK DEĞERLENDİRMESİ</a:t>
            </a:r>
            <a:r>
              <a:rPr kumimoji="0" lang="tr-TR" sz="4400" b="1" i="0" u="none" strike="noStrike" kern="1200" cap="none" spc="-150" normalizeH="0" noProof="0" dirty="0" smtClean="0">
                <a:ln>
                  <a:noFill/>
                </a:ln>
                <a:solidFill>
                  <a:schemeClr val="bg1"/>
                </a:solidFill>
                <a:effectLst/>
                <a:uLnTx/>
                <a:uFillTx/>
                <a:latin typeface="+mj-lt"/>
                <a:ea typeface="Times New Roman"/>
                <a:cs typeface="+mj-cs"/>
              </a:rPr>
              <a:t> EKİBİ</a:t>
            </a:r>
            <a:endParaRPr kumimoji="0" lang="tr-TR" sz="4400" b="0" i="0" u="none" strike="noStrike" kern="1200" cap="none" spc="-150" normalizeH="0" baseline="0" noProof="0" dirty="0" smtClean="0">
              <a:ln>
                <a:noFill/>
              </a:ln>
              <a:solidFill>
                <a:schemeClr val="bg1"/>
              </a:solidFill>
              <a:effectLst/>
              <a:uLnTx/>
              <a:uFillTx/>
              <a:latin typeface="+mj-lt"/>
              <a:ea typeface="Times New Roman"/>
              <a:cs typeface="+mj-cs"/>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ayt Numarası Yer Tutucusu 2"/>
          <p:cNvSpPr>
            <a:spLocks noGrp="1"/>
          </p:cNvSpPr>
          <p:nvPr>
            <p:ph type="sldNum" sz="quarter" idx="12"/>
          </p:nvPr>
        </p:nvSpPr>
        <p:spPr/>
        <p:txBody>
          <a:bodyPr/>
          <a:lstStyle/>
          <a:p>
            <a:fld id="{6095E4F6-51C2-4C9D-B972-A531C8DF073F}" type="slidenum">
              <a:rPr lang="tr-TR" smtClean="0"/>
              <a:pPr/>
              <a:t>3</a:t>
            </a:fld>
            <a:endParaRPr lang="tr-TR"/>
          </a:p>
        </p:txBody>
      </p:sp>
      <p:graphicFrame>
        <p:nvGraphicFramePr>
          <p:cNvPr id="7" name="6 Diyagram"/>
          <p:cNvGraphicFramePr/>
          <p:nvPr/>
        </p:nvGraphicFramePr>
        <p:xfrm>
          <a:off x="214282" y="1071546"/>
          <a:ext cx="8643998" cy="557216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fad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4DFB3389-AC4A-48D2-BE47-6481A07135EF}" type="slidenum">
              <a:rPr lang="en-US"/>
              <a:pPr>
                <a:defRPr/>
              </a:pPr>
              <a:t>30</a:t>
            </a:fld>
            <a:endParaRPr lang="en-US"/>
          </a:p>
        </p:txBody>
      </p:sp>
      <p:sp>
        <p:nvSpPr>
          <p:cNvPr id="7" name="6 Dikdörtgen"/>
          <p:cNvSpPr/>
          <p:nvPr/>
        </p:nvSpPr>
        <p:spPr>
          <a:xfrm>
            <a:off x="214282" y="1142984"/>
            <a:ext cx="8715436" cy="1938992"/>
          </a:xfrm>
          <a:prstGeom prst="rect">
            <a:avLst/>
          </a:prstGeom>
          <a:solidFill>
            <a:schemeClr val="tx2">
              <a:lumMod val="20000"/>
              <a:lumOff val="80000"/>
            </a:schemeClr>
          </a:solidFill>
        </p:spPr>
        <p:txBody>
          <a:bodyPr wrap="square">
            <a:spAutoFit/>
          </a:bodyPr>
          <a:lstStyle/>
          <a:p>
            <a:r>
              <a:rPr lang="tr-TR" sz="2400" b="1" u="sng" dirty="0" smtClean="0"/>
              <a:t>Risk değerlendirmesi ekibi</a:t>
            </a:r>
          </a:p>
          <a:p>
            <a:r>
              <a:rPr lang="tr-TR" sz="2400" dirty="0" smtClean="0"/>
              <a:t>MADDE 6 – …..</a:t>
            </a:r>
          </a:p>
          <a:p>
            <a:r>
              <a:rPr lang="tr-TR" sz="2400" dirty="0" smtClean="0"/>
              <a:t>(3) Risk değerlendirmesi çalışmalarının koordinasyonu işveren veya işveren vekili tarafından ekip içinden görevlendirilen bir kişi tarafından da sağlanabilir.</a:t>
            </a:r>
            <a:endParaRPr lang="tr-TR" sz="2400" dirty="0"/>
          </a:p>
        </p:txBody>
      </p:sp>
      <p:sp>
        <p:nvSpPr>
          <p:cNvPr id="8" name="Başlık 3"/>
          <p:cNvSpPr txBox="1">
            <a:spLocks/>
          </p:cNvSpPr>
          <p:nvPr/>
        </p:nvSpPr>
        <p:spPr>
          <a:xfrm>
            <a:off x="971600" y="-24138"/>
            <a:ext cx="7712968" cy="932858"/>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tr-TR" sz="4400" b="1" i="0" u="none" strike="noStrike" kern="1200" cap="none" spc="-150" normalizeH="0" baseline="0" noProof="0" dirty="0" smtClean="0">
                <a:ln>
                  <a:noFill/>
                </a:ln>
                <a:solidFill>
                  <a:schemeClr val="bg1"/>
                </a:solidFill>
                <a:effectLst/>
                <a:uLnTx/>
                <a:uFillTx/>
                <a:latin typeface="+mj-lt"/>
                <a:ea typeface="Times New Roman"/>
                <a:cs typeface="+mj-cs"/>
              </a:rPr>
              <a:t>RİSK DEĞERLENDİRMESİ</a:t>
            </a:r>
            <a:r>
              <a:rPr kumimoji="0" lang="tr-TR" sz="4400" b="1" i="0" u="none" strike="noStrike" kern="1200" cap="none" spc="-150" normalizeH="0" noProof="0" dirty="0" smtClean="0">
                <a:ln>
                  <a:noFill/>
                </a:ln>
                <a:solidFill>
                  <a:schemeClr val="bg1"/>
                </a:solidFill>
                <a:effectLst/>
                <a:uLnTx/>
                <a:uFillTx/>
                <a:latin typeface="+mj-lt"/>
                <a:ea typeface="Times New Roman"/>
                <a:cs typeface="+mj-cs"/>
              </a:rPr>
              <a:t> EKİBİ</a:t>
            </a:r>
            <a:endParaRPr kumimoji="0" lang="tr-TR" sz="4400" b="0" i="0" u="none" strike="noStrike" kern="1200" cap="none" spc="-150" normalizeH="0" baseline="0" noProof="0" dirty="0" smtClean="0">
              <a:ln>
                <a:noFill/>
              </a:ln>
              <a:solidFill>
                <a:schemeClr val="bg1"/>
              </a:solidFill>
              <a:effectLst/>
              <a:uLnTx/>
              <a:uFillTx/>
              <a:latin typeface="+mj-lt"/>
              <a:ea typeface="Times New Roman"/>
              <a:cs typeface="+mj-cs"/>
            </a:endParaRPr>
          </a:p>
        </p:txBody>
      </p:sp>
      <p:pic>
        <p:nvPicPr>
          <p:cNvPr id="5" name="Picture 2" descr="http://itfaiyeokulu.com/tr/wp-content/uploads/2014/02/kimler_is_guvenligi_uzmani_olabilir__belge_nasil_alinir_.jpg"/>
          <p:cNvPicPr>
            <a:picLocks noChangeAspect="1" noChangeArrowheads="1"/>
          </p:cNvPicPr>
          <p:nvPr/>
        </p:nvPicPr>
        <p:blipFill>
          <a:blip r:embed="rId2"/>
          <a:srcRect b="34074"/>
          <a:stretch>
            <a:fillRect/>
          </a:stretch>
        </p:blipFill>
        <p:spPr bwMode="auto">
          <a:xfrm>
            <a:off x="785818" y="3236707"/>
            <a:ext cx="7500958" cy="3621294"/>
          </a:xfrm>
          <a:prstGeom prst="rect">
            <a:avLst/>
          </a:prstGeom>
          <a:noFill/>
        </p:spPr>
      </p:pic>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Slayt Numarası Yer Tutucusu"/>
          <p:cNvSpPr>
            <a:spLocks noGrp="1"/>
          </p:cNvSpPr>
          <p:nvPr>
            <p:ph type="sldNum" sz="quarter" idx="12"/>
          </p:nvPr>
        </p:nvSpPr>
        <p:spPr/>
        <p:txBody>
          <a:bodyPr/>
          <a:lstStyle/>
          <a:p>
            <a:pPr>
              <a:defRPr/>
            </a:pPr>
            <a:fld id="{A5F313E1-D707-4D18-8EAD-6AEADD77C7A7}" type="slidenum">
              <a:rPr lang="en-US"/>
              <a:pPr>
                <a:defRPr/>
              </a:pPr>
              <a:t>31</a:t>
            </a:fld>
            <a:endParaRPr lang="en-US"/>
          </a:p>
        </p:txBody>
      </p:sp>
      <p:sp>
        <p:nvSpPr>
          <p:cNvPr id="9" name="8 Dikdörtgen"/>
          <p:cNvSpPr/>
          <p:nvPr/>
        </p:nvSpPr>
        <p:spPr>
          <a:xfrm>
            <a:off x="214282" y="1071546"/>
            <a:ext cx="8643998" cy="523220"/>
          </a:xfrm>
          <a:prstGeom prst="rect">
            <a:avLst/>
          </a:prstGeom>
          <a:solidFill>
            <a:schemeClr val="tx2">
              <a:lumMod val="40000"/>
              <a:lumOff val="60000"/>
            </a:schemeClr>
          </a:solidFill>
        </p:spPr>
        <p:txBody>
          <a:bodyPr wrap="square">
            <a:spAutoFit/>
          </a:bodyPr>
          <a:lstStyle/>
          <a:p>
            <a:r>
              <a:rPr lang="tr-TR" sz="2800" b="1" dirty="0" smtClean="0"/>
              <a:t>Milli Eğitim Bakanlığı 2014/16 Sayılı Genelge</a:t>
            </a:r>
            <a:endParaRPr lang="tr-TR" sz="2800" b="1" dirty="0"/>
          </a:p>
        </p:txBody>
      </p:sp>
      <p:sp>
        <p:nvSpPr>
          <p:cNvPr id="10" name="Başlık 3"/>
          <p:cNvSpPr txBox="1">
            <a:spLocks/>
          </p:cNvSpPr>
          <p:nvPr/>
        </p:nvSpPr>
        <p:spPr>
          <a:xfrm>
            <a:off x="1000100" y="0"/>
            <a:ext cx="8143900" cy="857232"/>
          </a:xfrm>
          <a:prstGeom prst="rect">
            <a:avLst/>
          </a:prstGeom>
        </p:spPr>
        <p:txBody>
          <a:bodyPr vert="horz" lIns="91440" tIns="45720" rIns="91440" bIns="45720" rtlCol="0" anchor="ctr">
            <a:normAutofit fontScale="92500"/>
          </a:bodyPr>
          <a:lstStyle/>
          <a:p>
            <a:pPr marL="342900" marR="0" lvl="0" indent="-342900" algn="ctr" defTabSz="914400" rtl="0" eaLnBrk="1" fontAlgn="auto" latinLnBrk="0" hangingPunct="1">
              <a:lnSpc>
                <a:spcPct val="100000"/>
              </a:lnSpc>
              <a:spcBef>
                <a:spcPct val="0"/>
              </a:spcBef>
              <a:spcAft>
                <a:spcPts val="0"/>
              </a:spcAft>
              <a:buClrTx/>
              <a:buSzTx/>
              <a:buFontTx/>
              <a:buNone/>
              <a:tabLst/>
              <a:defRPr/>
            </a:pPr>
            <a:r>
              <a:rPr kumimoji="0" lang="tr-TR" sz="4400" b="1" i="0" u="none" strike="noStrike" kern="1200" cap="none" spc="-150" normalizeH="0" baseline="0" noProof="0" dirty="0" smtClean="0">
                <a:ln>
                  <a:noFill/>
                </a:ln>
                <a:solidFill>
                  <a:schemeClr val="bg1"/>
                </a:solidFill>
                <a:effectLst>
                  <a:outerShdw blurRad="38100" dist="38100" dir="2700000" algn="tl">
                    <a:srgbClr val="000000">
                      <a:alpha val="43137"/>
                    </a:srgbClr>
                  </a:outerShdw>
                </a:effectLst>
                <a:uLnTx/>
                <a:uFillTx/>
                <a:latin typeface="Calibri" pitchFamily="34" charset="0"/>
                <a:ea typeface="Times New Roman" pitchFamily="18" charset="0"/>
                <a:cs typeface="Times New Roman" pitchFamily="18" charset="0"/>
              </a:rPr>
              <a:t>ÇALIŞMA MEVZUATI İLE İLGİLİ BİLGİLER</a:t>
            </a:r>
          </a:p>
        </p:txBody>
      </p:sp>
      <p:sp>
        <p:nvSpPr>
          <p:cNvPr id="11" name="10 Dikdörtgen"/>
          <p:cNvSpPr/>
          <p:nvPr/>
        </p:nvSpPr>
        <p:spPr>
          <a:xfrm>
            <a:off x="214282" y="1714488"/>
            <a:ext cx="8715436" cy="5016758"/>
          </a:xfrm>
          <a:prstGeom prst="rect">
            <a:avLst/>
          </a:prstGeom>
          <a:solidFill>
            <a:schemeClr val="tx2">
              <a:lumMod val="20000"/>
              <a:lumOff val="80000"/>
            </a:schemeClr>
          </a:solidFill>
        </p:spPr>
        <p:txBody>
          <a:bodyPr wrap="square">
            <a:spAutoFit/>
          </a:bodyPr>
          <a:lstStyle/>
          <a:p>
            <a:pPr algn="just"/>
            <a:r>
              <a:rPr lang="tr-TR" sz="3200" b="1" dirty="0" smtClean="0"/>
              <a:t>10-</a:t>
            </a:r>
            <a:r>
              <a:rPr lang="tr-TR" sz="2800" dirty="0" smtClean="0"/>
              <a:t> Bakanlığımıza bağlı tehlikeli İşyerlerinde </a:t>
            </a:r>
            <a:r>
              <a:rPr lang="tr-TR" sz="2800" b="1" u="sng" dirty="0" smtClean="0"/>
              <a:t>her 10 çalışan için bir İlkyardımcı, az tehlikeli işyerlerinde ise 20 çalışan için bir İlkyardımcı </a:t>
            </a:r>
            <a:r>
              <a:rPr lang="tr-TR" sz="3200" b="1" u="sng" dirty="0" smtClean="0"/>
              <a:t>kurum amirlerince görevlendirilecektir. </a:t>
            </a:r>
            <a:r>
              <a:rPr lang="tr-TR" sz="2800" dirty="0" smtClean="0"/>
              <a:t>İlkyardımcı bulunmayan okul ve kurumlarda ise, Sağlık Bakanlığı ile yapılacak işbirliği çerçevesinde, sağlık eğitimi veren okul ve kurumlarımızca düzenlenecek eğitimler sonrasında Sağlık İI Müdürlüklerince yapılacak sınav sonunda ilkyardımcı belgelendirmesi yapılacaktır. </a:t>
            </a:r>
            <a:r>
              <a:rPr lang="tr-TR" sz="2800" b="1" u="sng" dirty="0" smtClean="0"/>
              <a:t>Yangın eğitimi ise </a:t>
            </a:r>
            <a:r>
              <a:rPr lang="tr-TR" sz="2800" b="1" u="sng" dirty="0" err="1" smtClean="0"/>
              <a:t>ISGB'lerin</a:t>
            </a:r>
            <a:r>
              <a:rPr lang="tr-TR" sz="2800" b="1" u="sng" dirty="0" smtClean="0"/>
              <a:t> organizasyonu ile İl Sivil Savunma birimleri, İI itfaiye birimlerinden destek alınarak mahallinde yapılacaktır. </a:t>
            </a:r>
            <a:endParaRPr lang="tr-TR" sz="2800" b="1" u="sng"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4DFB3389-AC4A-48D2-BE47-6481A07135EF}" type="slidenum">
              <a:rPr lang="en-US"/>
              <a:pPr>
                <a:defRPr/>
              </a:pPr>
              <a:t>32</a:t>
            </a:fld>
            <a:endParaRPr lang="en-US"/>
          </a:p>
        </p:txBody>
      </p:sp>
      <p:sp>
        <p:nvSpPr>
          <p:cNvPr id="7" name="6 Dikdörtgen"/>
          <p:cNvSpPr/>
          <p:nvPr/>
        </p:nvSpPr>
        <p:spPr>
          <a:xfrm>
            <a:off x="214282" y="1214422"/>
            <a:ext cx="8715436" cy="830997"/>
          </a:xfrm>
          <a:prstGeom prst="rect">
            <a:avLst/>
          </a:prstGeom>
          <a:solidFill>
            <a:schemeClr val="accent2">
              <a:lumMod val="40000"/>
              <a:lumOff val="60000"/>
            </a:schemeClr>
          </a:solidFill>
        </p:spPr>
        <p:txBody>
          <a:bodyPr wrap="square">
            <a:spAutoFit/>
          </a:bodyPr>
          <a:lstStyle/>
          <a:p>
            <a:r>
              <a:rPr lang="tr-TR" sz="2400" b="1" dirty="0" smtClean="0"/>
              <a:t>Asıl işveren ve alt işveren ilişkisinin bulunduğu işyerlerinde risk değerlendirmesi</a:t>
            </a:r>
          </a:p>
        </p:txBody>
      </p:sp>
      <p:sp>
        <p:nvSpPr>
          <p:cNvPr id="8" name="7 Dikdörtgen"/>
          <p:cNvSpPr/>
          <p:nvPr/>
        </p:nvSpPr>
        <p:spPr>
          <a:xfrm>
            <a:off x="214282" y="2285992"/>
            <a:ext cx="8715436" cy="1938992"/>
          </a:xfrm>
          <a:prstGeom prst="rect">
            <a:avLst/>
          </a:prstGeom>
          <a:solidFill>
            <a:schemeClr val="accent2">
              <a:lumMod val="20000"/>
              <a:lumOff val="80000"/>
            </a:schemeClr>
          </a:solidFill>
        </p:spPr>
        <p:txBody>
          <a:bodyPr wrap="square">
            <a:spAutoFit/>
          </a:bodyPr>
          <a:lstStyle/>
          <a:p>
            <a:r>
              <a:rPr lang="tr-TR" sz="2400" dirty="0" smtClean="0"/>
              <a:t>MADDE 15 – (1) Bir işyerinde bir veya daha fazla alt işveren bulunması halinde:</a:t>
            </a:r>
          </a:p>
          <a:p>
            <a:r>
              <a:rPr lang="tr-TR" sz="2400" b="1" u="sng" dirty="0" smtClean="0">
                <a:solidFill>
                  <a:srgbClr val="FF0000"/>
                </a:solidFill>
              </a:rPr>
              <a:t>a) Her alt işveren yürüttükleri işlerle ilgili olarak, bu Yönetmelik hükümleri uyarınca gerekli risk değerlendirmesi çalışmalarını yapar veya yaptırır.</a:t>
            </a:r>
          </a:p>
        </p:txBody>
      </p:sp>
      <p:sp>
        <p:nvSpPr>
          <p:cNvPr id="9" name="Başlık 3"/>
          <p:cNvSpPr txBox="1">
            <a:spLocks/>
          </p:cNvSpPr>
          <p:nvPr/>
        </p:nvSpPr>
        <p:spPr>
          <a:xfrm>
            <a:off x="971600" y="-24138"/>
            <a:ext cx="7712968" cy="932858"/>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tr-TR" sz="4400" b="1" i="0" u="none" strike="noStrike" kern="1200" cap="none" spc="-150" normalizeH="0" baseline="0" noProof="0" dirty="0" smtClean="0">
                <a:ln>
                  <a:noFill/>
                </a:ln>
                <a:solidFill>
                  <a:schemeClr val="bg1"/>
                </a:solidFill>
                <a:effectLst/>
                <a:uLnTx/>
                <a:uFillTx/>
                <a:latin typeface="+mj-lt"/>
                <a:ea typeface="Times New Roman"/>
                <a:cs typeface="+mj-cs"/>
              </a:rPr>
              <a:t>RİSK DEĞERLENDİRMESİ</a:t>
            </a:r>
            <a:r>
              <a:rPr kumimoji="0" lang="tr-TR" sz="4400" b="1" i="0" u="none" strike="noStrike" kern="1200" cap="none" spc="-150" normalizeH="0" noProof="0" dirty="0" smtClean="0">
                <a:ln>
                  <a:noFill/>
                </a:ln>
                <a:solidFill>
                  <a:schemeClr val="bg1"/>
                </a:solidFill>
                <a:effectLst/>
                <a:uLnTx/>
                <a:uFillTx/>
                <a:latin typeface="+mj-lt"/>
                <a:ea typeface="Times New Roman"/>
                <a:cs typeface="+mj-cs"/>
              </a:rPr>
              <a:t> EKİBİ</a:t>
            </a:r>
            <a:endParaRPr kumimoji="0" lang="tr-TR" sz="4400" b="0" i="0" u="none" strike="noStrike" kern="1200" cap="none" spc="-150" normalizeH="0" baseline="0" noProof="0" dirty="0" smtClean="0">
              <a:ln>
                <a:noFill/>
              </a:ln>
              <a:solidFill>
                <a:schemeClr val="bg1"/>
              </a:solidFill>
              <a:effectLst/>
              <a:uLnTx/>
              <a:uFillTx/>
              <a:latin typeface="+mj-lt"/>
              <a:ea typeface="Times New Roman"/>
              <a:cs typeface="+mj-cs"/>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4DFB3389-AC4A-48D2-BE47-6481A07135EF}" type="slidenum">
              <a:rPr lang="en-US"/>
              <a:pPr>
                <a:defRPr/>
              </a:pPr>
              <a:t>33</a:t>
            </a:fld>
            <a:endParaRPr lang="en-US"/>
          </a:p>
        </p:txBody>
      </p:sp>
      <p:sp>
        <p:nvSpPr>
          <p:cNvPr id="7" name="6 Dikdörtgen"/>
          <p:cNvSpPr/>
          <p:nvPr/>
        </p:nvSpPr>
        <p:spPr>
          <a:xfrm>
            <a:off x="214282" y="1142984"/>
            <a:ext cx="8715436" cy="3785652"/>
          </a:xfrm>
          <a:prstGeom prst="rect">
            <a:avLst/>
          </a:prstGeom>
          <a:solidFill>
            <a:schemeClr val="accent1">
              <a:lumMod val="20000"/>
              <a:lumOff val="80000"/>
            </a:schemeClr>
          </a:solidFill>
        </p:spPr>
        <p:txBody>
          <a:bodyPr wrap="square">
            <a:spAutoFit/>
          </a:bodyPr>
          <a:lstStyle/>
          <a:p>
            <a:r>
              <a:rPr lang="tr-TR" sz="2400" dirty="0" smtClean="0"/>
              <a:t>MADDE 15 – (1) Bir işyerinde bir veya daha fazla alt işveren bulunması halinde:</a:t>
            </a:r>
          </a:p>
          <a:p>
            <a:r>
              <a:rPr lang="tr-TR" sz="2400" dirty="0" smtClean="0"/>
              <a:t>…</a:t>
            </a:r>
          </a:p>
          <a:p>
            <a:r>
              <a:rPr lang="tr-TR" sz="2400" b="1" dirty="0" smtClean="0">
                <a:solidFill>
                  <a:srgbClr val="FF0000"/>
                </a:solidFill>
              </a:rPr>
              <a:t>c) Asıl işveren, alt işverenlerce yürütülen risk değerlendirmesi çalışmalarını denetler ve bu konudaki çalışmaları koordine eder.</a:t>
            </a:r>
          </a:p>
          <a:p>
            <a:r>
              <a:rPr lang="tr-TR" sz="2400" u="sng" dirty="0" smtClean="0"/>
              <a:t>(2) Alt işverenler hazırladıkları risk değerlendirmesinin bir nüshasını asıl işverene verir. </a:t>
            </a:r>
            <a:r>
              <a:rPr lang="tr-TR" sz="2400" dirty="0" smtClean="0"/>
              <a:t>Asıl işveren; bu risk değerlendirmesi çalışmalarını kendi çalışmasıyla bütünleştirerek, risk kontrol tedbirlerinin uygulanıp uygulanmadığını izler, denetler ve uygunsuzlukların giderilmesini sağlar.</a:t>
            </a:r>
            <a:endParaRPr lang="tr-TR" sz="2400" dirty="0"/>
          </a:p>
        </p:txBody>
      </p:sp>
      <p:sp>
        <p:nvSpPr>
          <p:cNvPr id="8" name="Başlık 3"/>
          <p:cNvSpPr txBox="1">
            <a:spLocks/>
          </p:cNvSpPr>
          <p:nvPr/>
        </p:nvSpPr>
        <p:spPr>
          <a:xfrm>
            <a:off x="971600" y="-24138"/>
            <a:ext cx="7712968" cy="932858"/>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tr-TR" sz="4400" b="1" i="0" u="none" strike="noStrike" kern="1200" cap="none" spc="-150" normalizeH="0" baseline="0" noProof="0" dirty="0" smtClean="0">
                <a:ln>
                  <a:noFill/>
                </a:ln>
                <a:solidFill>
                  <a:schemeClr val="bg1"/>
                </a:solidFill>
                <a:effectLst/>
                <a:uLnTx/>
                <a:uFillTx/>
                <a:latin typeface="+mj-lt"/>
                <a:ea typeface="Times New Roman"/>
                <a:cs typeface="+mj-cs"/>
              </a:rPr>
              <a:t>RİSK DEĞERLENDİRMESİ</a:t>
            </a:r>
            <a:r>
              <a:rPr kumimoji="0" lang="tr-TR" sz="4400" b="1" i="0" u="none" strike="noStrike" kern="1200" cap="none" spc="-150" normalizeH="0" noProof="0" dirty="0" smtClean="0">
                <a:ln>
                  <a:noFill/>
                </a:ln>
                <a:solidFill>
                  <a:schemeClr val="bg1"/>
                </a:solidFill>
                <a:effectLst/>
                <a:uLnTx/>
                <a:uFillTx/>
                <a:latin typeface="+mj-lt"/>
                <a:ea typeface="Times New Roman"/>
                <a:cs typeface="+mj-cs"/>
              </a:rPr>
              <a:t> EKİBİ</a:t>
            </a:r>
            <a:endParaRPr kumimoji="0" lang="tr-TR" sz="4400" b="0" i="0" u="none" strike="noStrike" kern="1200" cap="none" spc="-150" normalizeH="0" baseline="0" noProof="0" dirty="0" smtClean="0">
              <a:ln>
                <a:noFill/>
              </a:ln>
              <a:solidFill>
                <a:schemeClr val="bg1"/>
              </a:solidFill>
              <a:effectLst/>
              <a:uLnTx/>
              <a:uFillTx/>
              <a:latin typeface="+mj-lt"/>
              <a:ea typeface="Times New Roman"/>
              <a:cs typeface="+mj-cs"/>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ayt Numarası Yer Tutucusu 2"/>
          <p:cNvSpPr>
            <a:spLocks noGrp="1"/>
          </p:cNvSpPr>
          <p:nvPr>
            <p:ph type="sldNum" sz="quarter" idx="12"/>
          </p:nvPr>
        </p:nvSpPr>
        <p:spPr/>
        <p:txBody>
          <a:bodyPr/>
          <a:lstStyle/>
          <a:p>
            <a:fld id="{6095E4F6-51C2-4C9D-B972-A531C8DF073F}" type="slidenum">
              <a:rPr lang="tr-TR" smtClean="0"/>
              <a:pPr/>
              <a:t>4</a:t>
            </a:fld>
            <a:endParaRPr lang="tr-TR"/>
          </a:p>
        </p:txBody>
      </p:sp>
      <p:sp>
        <p:nvSpPr>
          <p:cNvPr id="4" name="3 Dikdörtgen"/>
          <p:cNvSpPr/>
          <p:nvPr/>
        </p:nvSpPr>
        <p:spPr>
          <a:xfrm>
            <a:off x="214282" y="2571744"/>
            <a:ext cx="8643998" cy="1323439"/>
          </a:xfrm>
          <a:prstGeom prst="rect">
            <a:avLst/>
          </a:prstGeom>
        </p:spPr>
        <p:txBody>
          <a:bodyPr wrap="square">
            <a:spAutoFit/>
          </a:bodyPr>
          <a:lstStyle/>
          <a:p>
            <a:pPr algn="ctr"/>
            <a:r>
              <a:rPr lang="tr-TR" sz="4000" b="1" dirty="0" smtClean="0"/>
              <a:t>İŞ SAĞLIĞI VE GÜVENLİĞİ </a:t>
            </a:r>
          </a:p>
          <a:p>
            <a:pPr algn="ctr"/>
            <a:r>
              <a:rPr lang="tr-TR" sz="4000" b="1" dirty="0" smtClean="0"/>
              <a:t>KURULLARI HAKKINDA YÖNETMELİK</a:t>
            </a:r>
            <a:endParaRPr lang="tr-TR" sz="4000" dirty="0"/>
          </a:p>
        </p:txBody>
      </p:sp>
      <p:pic>
        <p:nvPicPr>
          <p:cNvPr id="5" name="Picture 2" descr="http://itfaiyeokulu.com/tr/wp-content/uploads/2014/02/kimler_is_guvenligi_uzmani_olabilir__belge_nasil_alinir_.jpg"/>
          <p:cNvPicPr>
            <a:picLocks noChangeAspect="1" noChangeArrowheads="1"/>
          </p:cNvPicPr>
          <p:nvPr/>
        </p:nvPicPr>
        <p:blipFill>
          <a:blip r:embed="rId2"/>
          <a:srcRect t="31615" b="34246"/>
          <a:stretch>
            <a:fillRect/>
          </a:stretch>
        </p:blipFill>
        <p:spPr bwMode="auto">
          <a:xfrm>
            <a:off x="-1" y="4572008"/>
            <a:ext cx="9144001" cy="2285992"/>
          </a:xfrm>
          <a:prstGeom prst="rect">
            <a:avLst/>
          </a:prstGeom>
          <a:noFill/>
        </p:spPr>
      </p:pic>
    </p:spTree>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ayt Numarası Yer Tutucusu 2"/>
          <p:cNvSpPr>
            <a:spLocks noGrp="1"/>
          </p:cNvSpPr>
          <p:nvPr>
            <p:ph type="sldNum" sz="quarter" idx="12"/>
          </p:nvPr>
        </p:nvSpPr>
        <p:spPr/>
        <p:txBody>
          <a:bodyPr/>
          <a:lstStyle/>
          <a:p>
            <a:fld id="{6095E4F6-51C2-4C9D-B972-A531C8DF073F}" type="slidenum">
              <a:rPr lang="tr-TR" smtClean="0"/>
              <a:pPr/>
              <a:t>5</a:t>
            </a:fld>
            <a:endParaRPr lang="tr-TR"/>
          </a:p>
        </p:txBody>
      </p:sp>
      <p:graphicFrame>
        <p:nvGraphicFramePr>
          <p:cNvPr id="7" name="6 Diyagram"/>
          <p:cNvGraphicFramePr/>
          <p:nvPr/>
        </p:nvGraphicFramePr>
        <p:xfrm>
          <a:off x="142844" y="1714488"/>
          <a:ext cx="8786874" cy="193899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Title 1"/>
          <p:cNvSpPr>
            <a:spLocks noGrp="1"/>
          </p:cNvSpPr>
          <p:nvPr>
            <p:ph type="title"/>
          </p:nvPr>
        </p:nvSpPr>
        <p:spPr>
          <a:xfrm>
            <a:off x="1000100" y="0"/>
            <a:ext cx="8143900" cy="900074"/>
          </a:xfrm>
        </p:spPr>
        <p:txBody>
          <a:bodyPr/>
          <a:lstStyle/>
          <a:p>
            <a:pPr lvl="0" algn="l">
              <a:defRPr/>
            </a:pPr>
            <a:r>
              <a:rPr lang="tr-TR" sz="3600" b="1" dirty="0" smtClean="0">
                <a:solidFill>
                  <a:schemeClr val="bg1"/>
                </a:solidFill>
                <a:ea typeface="Times New Roman"/>
              </a:rPr>
              <a:t>İŞ SAĞLIĞI VE İŞ GÜVENLİĞİ KURULU</a:t>
            </a:r>
            <a:endParaRPr lang="tr-TR" sz="3600" dirty="0" smtClean="0">
              <a:solidFill>
                <a:schemeClr val="bg1"/>
              </a:solidFill>
              <a:ea typeface="Times New Roman"/>
            </a:endParaRPr>
          </a:p>
        </p:txBody>
      </p:sp>
      <p:graphicFrame>
        <p:nvGraphicFramePr>
          <p:cNvPr id="9" name="8 Diyagram"/>
          <p:cNvGraphicFramePr/>
          <p:nvPr/>
        </p:nvGraphicFramePr>
        <p:xfrm>
          <a:off x="1643042" y="3571877"/>
          <a:ext cx="7286676" cy="3000396"/>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
        <p:nvSpPr>
          <p:cNvPr id="6" name="5 Dikdörtgen"/>
          <p:cNvSpPr/>
          <p:nvPr/>
        </p:nvSpPr>
        <p:spPr>
          <a:xfrm>
            <a:off x="357158" y="1142984"/>
            <a:ext cx="5888022" cy="523220"/>
          </a:xfrm>
          <a:prstGeom prst="rect">
            <a:avLst/>
          </a:prstGeom>
        </p:spPr>
        <p:txBody>
          <a:bodyPr wrap="none">
            <a:spAutoFit/>
          </a:bodyPr>
          <a:lstStyle/>
          <a:p>
            <a:pPr algn="just"/>
            <a:r>
              <a:rPr lang="tr-TR" sz="2800" b="1" dirty="0" smtClean="0"/>
              <a:t>İşyeri Sağlık  ve Güvenlik  Birimi (İSGB)</a:t>
            </a:r>
          </a:p>
        </p:txBody>
      </p:sp>
    </p:spTree>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Slayt Numarası Yer Tutucusu"/>
          <p:cNvSpPr>
            <a:spLocks noGrp="1"/>
          </p:cNvSpPr>
          <p:nvPr>
            <p:ph type="sldNum" sz="quarter" idx="12"/>
          </p:nvPr>
        </p:nvSpPr>
        <p:spPr/>
        <p:txBody>
          <a:bodyPr/>
          <a:lstStyle/>
          <a:p>
            <a:pPr>
              <a:defRPr/>
            </a:pPr>
            <a:fld id="{A5F313E1-D707-4D18-8EAD-6AEADD77C7A7}" type="slidenum">
              <a:rPr lang="en-US"/>
              <a:pPr>
                <a:defRPr/>
              </a:pPr>
              <a:t>6</a:t>
            </a:fld>
            <a:endParaRPr lang="en-US"/>
          </a:p>
        </p:txBody>
      </p:sp>
      <p:sp>
        <p:nvSpPr>
          <p:cNvPr id="9" name="8 Dikdörtgen"/>
          <p:cNvSpPr/>
          <p:nvPr/>
        </p:nvSpPr>
        <p:spPr>
          <a:xfrm>
            <a:off x="214282" y="1071546"/>
            <a:ext cx="8643998" cy="523220"/>
          </a:xfrm>
          <a:prstGeom prst="rect">
            <a:avLst/>
          </a:prstGeom>
        </p:spPr>
        <p:txBody>
          <a:bodyPr wrap="square">
            <a:spAutoFit/>
          </a:bodyPr>
          <a:lstStyle/>
          <a:p>
            <a:r>
              <a:rPr lang="tr-TR" sz="2800" b="1" dirty="0" smtClean="0"/>
              <a:t>Milli Eğitim Bakanlığı 2014/16 Sayılı Genelge</a:t>
            </a:r>
            <a:endParaRPr lang="tr-TR" sz="2800" b="1" dirty="0"/>
          </a:p>
        </p:txBody>
      </p:sp>
      <p:sp>
        <p:nvSpPr>
          <p:cNvPr id="7" name="6 Dikdörtgen"/>
          <p:cNvSpPr/>
          <p:nvPr/>
        </p:nvSpPr>
        <p:spPr>
          <a:xfrm>
            <a:off x="214282" y="1714488"/>
            <a:ext cx="8715436" cy="3785652"/>
          </a:xfrm>
          <a:prstGeom prst="rect">
            <a:avLst/>
          </a:prstGeom>
          <a:solidFill>
            <a:schemeClr val="tx2">
              <a:lumMod val="20000"/>
              <a:lumOff val="80000"/>
            </a:schemeClr>
          </a:solidFill>
        </p:spPr>
        <p:txBody>
          <a:bodyPr wrap="square">
            <a:spAutoFit/>
          </a:bodyPr>
          <a:lstStyle/>
          <a:p>
            <a:pPr algn="just"/>
            <a:r>
              <a:rPr lang="tr-TR" sz="2400" dirty="0" smtClean="0"/>
              <a:t>	1 - İş Sağlığı ye Güvenliği Hizmetleri Yönetmeliği'nin 10'ncu maddesi gereğince; Bakanlık Merkez teşkilatında ve </a:t>
            </a:r>
            <a:r>
              <a:rPr lang="tr-TR" sz="2400" b="1" u="sng" dirty="0" smtClean="0">
                <a:solidFill>
                  <a:srgbClr val="FF0000"/>
                </a:solidFill>
              </a:rPr>
              <a:t>81 İl Milli Eğitim Müdürlüklerinde en az bir adet İşyeri Sağlık ve Güvenlik Birimi (İSGB) oluşturulacaktır.</a:t>
            </a:r>
            <a:r>
              <a:rPr lang="tr-TR" sz="2400" b="1" dirty="0" smtClean="0"/>
              <a:t> </a:t>
            </a:r>
            <a:r>
              <a:rPr lang="tr-TR" sz="2400" dirty="0" err="1" smtClean="0"/>
              <a:t>İSGB'ler</a:t>
            </a:r>
            <a:r>
              <a:rPr lang="tr-TR" sz="2400" dirty="0" smtClean="0"/>
              <a:t> ilgili mevzuatta belirtilen esas ye usuller çerçevesinde; merkez ve taşra teşkilatı birimlerinde ISG uygulamalarının etkili ve verimli olması, birimler arası koordinasyonun sağlanması, uygulamalarda birlikteliğin sağlanması, Merkez ve İl'lerde </a:t>
            </a:r>
            <a:r>
              <a:rPr lang="tr-TR" sz="2400" dirty="0" err="1" smtClean="0"/>
              <a:t>İSGB'nin</a:t>
            </a:r>
            <a:r>
              <a:rPr lang="tr-TR" sz="2400" dirty="0" smtClean="0"/>
              <a:t> sorumluluk alanı içinde çalışma ortamlarında sağlık  ve güvenlik açısından gerekli tedbirlerin alınması için, izleme ve değerlendirilme çalışmalarını sürdürecektir. </a:t>
            </a:r>
            <a:endParaRPr lang="tr-TR" sz="2400" dirty="0"/>
          </a:p>
        </p:txBody>
      </p:sp>
      <p:sp>
        <p:nvSpPr>
          <p:cNvPr id="8" name="Title 1"/>
          <p:cNvSpPr>
            <a:spLocks noGrp="1"/>
          </p:cNvSpPr>
          <p:nvPr>
            <p:ph type="title"/>
          </p:nvPr>
        </p:nvSpPr>
        <p:spPr>
          <a:xfrm>
            <a:off x="1000100" y="0"/>
            <a:ext cx="8143900" cy="900074"/>
          </a:xfrm>
        </p:spPr>
        <p:txBody>
          <a:bodyPr/>
          <a:lstStyle/>
          <a:p>
            <a:pPr lvl="0" algn="l">
              <a:defRPr/>
            </a:pPr>
            <a:r>
              <a:rPr lang="tr-TR" sz="3600" b="1" dirty="0" smtClean="0">
                <a:solidFill>
                  <a:schemeClr val="bg1"/>
                </a:solidFill>
                <a:ea typeface="Times New Roman"/>
              </a:rPr>
              <a:t>İŞ SAĞLIĞI VE İŞ GÜVENLİĞİ KURULU</a:t>
            </a:r>
            <a:endParaRPr lang="tr-TR" sz="3600" dirty="0" smtClean="0">
              <a:solidFill>
                <a:schemeClr val="bg1"/>
              </a:solidFill>
              <a:ea typeface="Times New Roman"/>
            </a:endParaRPr>
          </a:p>
        </p:txBody>
      </p:sp>
      <p:sp>
        <p:nvSpPr>
          <p:cNvPr id="11" name="10 Dikdörtgen"/>
          <p:cNvSpPr/>
          <p:nvPr/>
        </p:nvSpPr>
        <p:spPr>
          <a:xfrm>
            <a:off x="285720" y="5643578"/>
            <a:ext cx="8572560" cy="954107"/>
          </a:xfrm>
          <a:prstGeom prst="rect">
            <a:avLst/>
          </a:prstGeom>
          <a:solidFill>
            <a:srgbClr val="FFFF00"/>
          </a:solidFill>
        </p:spPr>
        <p:txBody>
          <a:bodyPr wrap="square">
            <a:spAutoFit/>
          </a:bodyPr>
          <a:lstStyle/>
          <a:p>
            <a:pPr algn="ctr"/>
            <a:r>
              <a:rPr lang="tr-TR" sz="2800" b="1" dirty="0" smtClean="0">
                <a:solidFill>
                  <a:srgbClr val="FF0000"/>
                </a:solidFill>
              </a:rPr>
              <a:t>İl Milli Eğitim Müdürlüğü tarafından </a:t>
            </a:r>
          </a:p>
          <a:p>
            <a:pPr algn="ctr"/>
            <a:r>
              <a:rPr lang="tr-TR" sz="2800" b="1" dirty="0" smtClean="0">
                <a:solidFill>
                  <a:srgbClr val="FF0000"/>
                </a:solidFill>
              </a:rPr>
              <a:t>en az 1 adet oluşturulacak</a:t>
            </a:r>
            <a:endParaRPr lang="tr-TR" sz="2800" b="1" dirty="0">
              <a:solidFill>
                <a:srgbClr val="FF0000"/>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ayt Numarası Yer Tutucusu 2"/>
          <p:cNvSpPr>
            <a:spLocks noGrp="1"/>
          </p:cNvSpPr>
          <p:nvPr>
            <p:ph type="sldNum" sz="quarter" idx="12"/>
          </p:nvPr>
        </p:nvSpPr>
        <p:spPr/>
        <p:txBody>
          <a:bodyPr/>
          <a:lstStyle/>
          <a:p>
            <a:fld id="{6095E4F6-51C2-4C9D-B972-A531C8DF073F}" type="slidenum">
              <a:rPr lang="tr-TR" smtClean="0"/>
              <a:pPr/>
              <a:t>7</a:t>
            </a:fld>
            <a:endParaRPr lang="tr-TR"/>
          </a:p>
        </p:txBody>
      </p:sp>
      <p:graphicFrame>
        <p:nvGraphicFramePr>
          <p:cNvPr id="9" name="8 Diyagram"/>
          <p:cNvGraphicFramePr/>
          <p:nvPr/>
        </p:nvGraphicFramePr>
        <p:xfrm>
          <a:off x="142844" y="2143116"/>
          <a:ext cx="8786874" cy="38799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Title 1"/>
          <p:cNvSpPr>
            <a:spLocks noGrp="1"/>
          </p:cNvSpPr>
          <p:nvPr>
            <p:ph type="title"/>
          </p:nvPr>
        </p:nvSpPr>
        <p:spPr>
          <a:xfrm>
            <a:off x="142844" y="884238"/>
            <a:ext cx="8786874" cy="1187440"/>
          </a:xfrm>
        </p:spPr>
        <p:txBody>
          <a:bodyPr>
            <a:normAutofit fontScale="90000"/>
          </a:bodyPr>
          <a:lstStyle/>
          <a:p>
            <a:pPr eaLnBrk="1" hangingPunct="1"/>
            <a:r>
              <a:rPr lang="es-ES" sz="3200" b="1" dirty="0" smtClean="0"/>
              <a:t>28532 Say</a:t>
            </a:r>
            <a:r>
              <a:rPr lang="tr-TR" sz="3200" b="1" dirty="0" smtClean="0"/>
              <a:t>ı</a:t>
            </a:r>
            <a:r>
              <a:rPr lang="es-ES" sz="3200" b="1" dirty="0" smtClean="0"/>
              <a:t> ve 18 Ocak 2013 Tarihli </a:t>
            </a:r>
            <a:br>
              <a:rPr lang="es-ES" sz="3200" b="1" dirty="0" smtClean="0"/>
            </a:br>
            <a:r>
              <a:rPr lang="en-GB" sz="3200" b="1" dirty="0" err="1" smtClean="0"/>
              <a:t>İş</a:t>
            </a:r>
            <a:r>
              <a:rPr lang="en-GB" sz="3200" b="1" dirty="0" smtClean="0"/>
              <a:t> </a:t>
            </a:r>
            <a:r>
              <a:rPr lang="en-GB" sz="3200" b="1" dirty="0" err="1" smtClean="0"/>
              <a:t>Sağlığı</a:t>
            </a:r>
            <a:r>
              <a:rPr lang="en-GB" sz="3200" b="1" dirty="0" smtClean="0"/>
              <a:t> </a:t>
            </a:r>
            <a:r>
              <a:rPr lang="en-GB" sz="3200" b="1" dirty="0" err="1" smtClean="0"/>
              <a:t>ve</a:t>
            </a:r>
            <a:r>
              <a:rPr lang="en-GB" sz="3200" b="1" dirty="0" smtClean="0"/>
              <a:t> </a:t>
            </a:r>
            <a:r>
              <a:rPr lang="en-GB" sz="3200" b="1" dirty="0" err="1" smtClean="0"/>
              <a:t>Güvenliği</a:t>
            </a:r>
            <a:r>
              <a:rPr lang="en-GB" sz="3200" b="1" dirty="0" smtClean="0"/>
              <a:t> </a:t>
            </a:r>
            <a:r>
              <a:rPr lang="en-GB" sz="3200" b="1" dirty="0" err="1" smtClean="0"/>
              <a:t>Kurulları</a:t>
            </a:r>
            <a:r>
              <a:rPr lang="en-GB" sz="3200" b="1" dirty="0" smtClean="0"/>
              <a:t> </a:t>
            </a:r>
            <a:r>
              <a:rPr lang="tr-TR" sz="3200" b="1" dirty="0" smtClean="0"/>
              <a:t>H</a:t>
            </a:r>
            <a:r>
              <a:rPr lang="en-GB" sz="3200" b="1" dirty="0" err="1" smtClean="0"/>
              <a:t>akkında</a:t>
            </a:r>
            <a:r>
              <a:rPr lang="en-GB" sz="3200" b="1" dirty="0" smtClean="0"/>
              <a:t> </a:t>
            </a:r>
            <a:r>
              <a:rPr lang="en-GB" sz="3200" b="1" dirty="0" err="1" smtClean="0"/>
              <a:t>Yönetmelik</a:t>
            </a:r>
            <a:r>
              <a:rPr lang="en-GB" sz="3200" b="1" dirty="0" smtClean="0"/>
              <a:t> </a:t>
            </a:r>
          </a:p>
        </p:txBody>
      </p:sp>
      <p:sp>
        <p:nvSpPr>
          <p:cNvPr id="8" name="Title 1"/>
          <p:cNvSpPr txBox="1">
            <a:spLocks/>
          </p:cNvSpPr>
          <p:nvPr/>
        </p:nvSpPr>
        <p:spPr>
          <a:xfrm>
            <a:off x="1000100" y="0"/>
            <a:ext cx="8143900" cy="900074"/>
          </a:xfrm>
          <a:prstGeom prst="rect">
            <a:avLst/>
          </a:prstGeom>
        </p:spPr>
        <p:txBody>
          <a:bodyPr vert="horz" lIns="91440" tIns="45720" rIns="91440" bIns="45720" rtlCol="0" anchor="ctr">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tr-TR" sz="3600" b="1" i="0" u="none" strike="noStrike" kern="1200" cap="none" normalizeH="0" baseline="0" noProof="0" dirty="0" smtClean="0">
                <a:ln>
                  <a:noFill/>
                </a:ln>
                <a:solidFill>
                  <a:schemeClr val="bg1"/>
                </a:solidFill>
                <a:effectLst/>
                <a:uLnTx/>
                <a:uFillTx/>
                <a:latin typeface="+mj-lt"/>
                <a:ea typeface="Times New Roman"/>
                <a:cs typeface="+mj-cs"/>
              </a:rPr>
              <a:t>İŞ SAĞLIĞI VE İŞ GÜVENLİĞİ KURULU</a:t>
            </a:r>
            <a:endParaRPr kumimoji="0" lang="tr-TR" sz="3600" b="0" i="0" u="none" strike="noStrike" kern="1200" cap="none" normalizeH="0" baseline="0" noProof="0" dirty="0" smtClean="0">
              <a:ln>
                <a:noFill/>
              </a:ln>
              <a:solidFill>
                <a:schemeClr val="bg1"/>
              </a:solidFill>
              <a:effectLst/>
              <a:uLnTx/>
              <a:uFillTx/>
              <a:latin typeface="+mj-lt"/>
              <a:ea typeface="Times New Roman"/>
              <a:cs typeface="+mj-cs"/>
            </a:endParaRPr>
          </a:p>
        </p:txBody>
      </p:sp>
    </p:spTree>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ayt Numarası Yer Tutucusu 2"/>
          <p:cNvSpPr>
            <a:spLocks noGrp="1"/>
          </p:cNvSpPr>
          <p:nvPr>
            <p:ph type="sldNum" sz="quarter" idx="12"/>
          </p:nvPr>
        </p:nvSpPr>
        <p:spPr/>
        <p:txBody>
          <a:bodyPr/>
          <a:lstStyle/>
          <a:p>
            <a:fld id="{6095E4F6-51C2-4C9D-B972-A531C8DF073F}" type="slidenum">
              <a:rPr lang="tr-TR" smtClean="0"/>
              <a:pPr/>
              <a:t>8</a:t>
            </a:fld>
            <a:endParaRPr lang="tr-TR"/>
          </a:p>
        </p:txBody>
      </p:sp>
      <p:pic>
        <p:nvPicPr>
          <p:cNvPr id="4" name="Picture 2" descr="H:\İŞ GÜVENLİĞİ\Kullanılabilecek Resimler\isg.png"/>
          <p:cNvPicPr>
            <a:picLocks noChangeAspect="1" noChangeArrowheads="1"/>
          </p:cNvPicPr>
          <p:nvPr/>
        </p:nvPicPr>
        <p:blipFill>
          <a:blip r:embed="rId2"/>
          <a:srcRect/>
          <a:stretch>
            <a:fillRect/>
          </a:stretch>
        </p:blipFill>
        <p:spPr bwMode="auto">
          <a:xfrm>
            <a:off x="2643174" y="4000504"/>
            <a:ext cx="4351492" cy="2428892"/>
          </a:xfrm>
          <a:prstGeom prst="rect">
            <a:avLst/>
          </a:prstGeom>
          <a:noFill/>
        </p:spPr>
      </p:pic>
      <p:graphicFrame>
        <p:nvGraphicFramePr>
          <p:cNvPr id="8" name="7 Diyagram"/>
          <p:cNvGraphicFramePr/>
          <p:nvPr/>
        </p:nvGraphicFramePr>
        <p:xfrm>
          <a:off x="214282" y="1285860"/>
          <a:ext cx="8643998" cy="248621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Title 1"/>
          <p:cNvSpPr>
            <a:spLocks noGrp="1"/>
          </p:cNvSpPr>
          <p:nvPr>
            <p:ph type="title"/>
          </p:nvPr>
        </p:nvSpPr>
        <p:spPr>
          <a:xfrm>
            <a:off x="1000100" y="0"/>
            <a:ext cx="8143900" cy="900074"/>
          </a:xfrm>
        </p:spPr>
        <p:txBody>
          <a:bodyPr/>
          <a:lstStyle/>
          <a:p>
            <a:pPr lvl="0" algn="l">
              <a:defRPr/>
            </a:pPr>
            <a:r>
              <a:rPr lang="tr-TR" sz="3600" b="1" dirty="0" smtClean="0">
                <a:solidFill>
                  <a:schemeClr val="bg1"/>
                </a:solidFill>
                <a:ea typeface="Times New Roman"/>
              </a:rPr>
              <a:t>İŞ SAĞLIĞI VE İŞ GÜVENLİĞİ KURULU</a:t>
            </a:r>
            <a:endParaRPr lang="tr-TR" sz="3600" dirty="0" smtClean="0">
              <a:solidFill>
                <a:schemeClr val="bg1"/>
              </a:solidFill>
              <a:ea typeface="Times New Roman"/>
            </a:endParaRPr>
          </a:p>
        </p:txBody>
      </p:sp>
    </p:spTree>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Slayt Numarası Yer Tutucusu"/>
          <p:cNvSpPr>
            <a:spLocks noGrp="1"/>
          </p:cNvSpPr>
          <p:nvPr>
            <p:ph type="sldNum" sz="quarter" idx="12"/>
          </p:nvPr>
        </p:nvSpPr>
        <p:spPr/>
        <p:txBody>
          <a:bodyPr/>
          <a:lstStyle/>
          <a:p>
            <a:pPr>
              <a:defRPr/>
            </a:pPr>
            <a:fld id="{A5F313E1-D707-4D18-8EAD-6AEADD77C7A7}" type="slidenum">
              <a:rPr lang="en-US"/>
              <a:pPr>
                <a:defRPr/>
              </a:pPr>
              <a:t>9</a:t>
            </a:fld>
            <a:endParaRPr lang="en-US"/>
          </a:p>
        </p:txBody>
      </p:sp>
      <p:sp>
        <p:nvSpPr>
          <p:cNvPr id="9" name="8 Dikdörtgen"/>
          <p:cNvSpPr/>
          <p:nvPr/>
        </p:nvSpPr>
        <p:spPr>
          <a:xfrm>
            <a:off x="214282" y="1071546"/>
            <a:ext cx="8643998" cy="523220"/>
          </a:xfrm>
          <a:prstGeom prst="rect">
            <a:avLst/>
          </a:prstGeom>
          <a:solidFill>
            <a:schemeClr val="tx2">
              <a:lumMod val="40000"/>
              <a:lumOff val="60000"/>
            </a:schemeClr>
          </a:solidFill>
        </p:spPr>
        <p:txBody>
          <a:bodyPr wrap="square">
            <a:spAutoFit/>
          </a:bodyPr>
          <a:lstStyle/>
          <a:p>
            <a:r>
              <a:rPr lang="tr-TR" sz="2800" b="1" dirty="0" smtClean="0"/>
              <a:t>Milli Eğitim Bakanlığı 2014/16 Sayılı Genelge</a:t>
            </a:r>
            <a:endParaRPr lang="tr-TR" sz="2800" b="1" dirty="0"/>
          </a:p>
        </p:txBody>
      </p:sp>
      <p:sp>
        <p:nvSpPr>
          <p:cNvPr id="7" name="6 Dikdörtgen"/>
          <p:cNvSpPr/>
          <p:nvPr/>
        </p:nvSpPr>
        <p:spPr>
          <a:xfrm>
            <a:off x="214282" y="1714488"/>
            <a:ext cx="8715436" cy="4893647"/>
          </a:xfrm>
          <a:prstGeom prst="rect">
            <a:avLst/>
          </a:prstGeom>
          <a:solidFill>
            <a:schemeClr val="tx2">
              <a:lumMod val="20000"/>
              <a:lumOff val="80000"/>
            </a:schemeClr>
          </a:solidFill>
        </p:spPr>
        <p:txBody>
          <a:bodyPr wrap="square">
            <a:spAutoFit/>
          </a:bodyPr>
          <a:lstStyle/>
          <a:p>
            <a:pPr algn="just"/>
            <a:r>
              <a:rPr lang="tr-TR" sz="2400" b="1" dirty="0" smtClean="0"/>
              <a:t>3- </a:t>
            </a:r>
            <a:r>
              <a:rPr lang="tr-TR" sz="2400" b="1" dirty="0" smtClean="0">
                <a:solidFill>
                  <a:srgbClr val="FF0000"/>
                </a:solidFill>
              </a:rPr>
              <a:t>50 ve daha fazla çalışanın bulunduğu</a:t>
            </a:r>
            <a:r>
              <a:rPr lang="tr-TR" sz="2400" dirty="0" smtClean="0"/>
              <a:t> Bakanlığımız Merkez ve Taşra Teşkilatı, </a:t>
            </a:r>
            <a:r>
              <a:rPr lang="tr-TR" sz="2400" b="1" dirty="0" smtClean="0">
                <a:solidFill>
                  <a:srgbClr val="FF0000"/>
                </a:solidFill>
              </a:rPr>
              <a:t>okul ve kurumlarında,</a:t>
            </a:r>
            <a:r>
              <a:rPr lang="tr-TR" sz="2400" dirty="0" smtClean="0">
                <a:solidFill>
                  <a:srgbClr val="FF0000"/>
                </a:solidFill>
              </a:rPr>
              <a:t> </a:t>
            </a:r>
            <a:r>
              <a:rPr lang="tr-TR" sz="2400" dirty="0" smtClean="0"/>
              <a:t>İş Sağlığı ve Güvenliği Kurulları Hakkında Yönetmelik çerçevesinde </a:t>
            </a:r>
            <a:r>
              <a:rPr lang="tr-TR" sz="2400" b="1" u="sng" dirty="0" smtClean="0">
                <a:solidFill>
                  <a:srgbClr val="FF0000"/>
                </a:solidFill>
              </a:rPr>
              <a:t>İşyeri Sağlık ve Güvenlik Kurulu oluşturulacaktır.</a:t>
            </a:r>
            <a:r>
              <a:rPr lang="tr-TR" sz="2400" dirty="0" smtClean="0">
                <a:solidFill>
                  <a:srgbClr val="FF0000"/>
                </a:solidFill>
              </a:rPr>
              <a:t> </a:t>
            </a:r>
            <a:r>
              <a:rPr lang="tr-TR" sz="2400" b="1" u="sng" dirty="0" smtClean="0">
                <a:solidFill>
                  <a:srgbClr val="FF0000"/>
                </a:solidFill>
              </a:rPr>
              <a:t>Kurulun başkanı </a:t>
            </a:r>
            <a:r>
              <a:rPr lang="tr-TR" sz="2400" dirty="0" smtClean="0"/>
              <a:t>merkez teşkilatında; İşveren vekili sıfatı ile Müstear Yardımcısı, taşra teşkilatında; İl Milli Eğitim Müdür Yardımcısı, </a:t>
            </a:r>
            <a:r>
              <a:rPr lang="tr-TR" sz="2400" b="1" u="sng" dirty="0" smtClean="0">
                <a:solidFill>
                  <a:srgbClr val="FF0000"/>
                </a:solidFill>
              </a:rPr>
              <a:t>okul ve kurumlarda Okul Müdürü, merkez müdürü, kurum amiridir. </a:t>
            </a:r>
          </a:p>
          <a:p>
            <a:pPr algn="just"/>
            <a:r>
              <a:rPr lang="tr-TR" sz="2400" dirty="0" smtClean="0"/>
              <a:t>	Bakanlığımız merkez teşkilatında iş güvenliği uzmanı atanıncaya kadar, </a:t>
            </a:r>
            <a:r>
              <a:rPr lang="tr-TR" sz="2400" b="1" u="sng" dirty="0" smtClean="0">
                <a:solidFill>
                  <a:srgbClr val="FF0000"/>
                </a:solidFill>
              </a:rPr>
              <a:t>kurulun sekretaryası</a:t>
            </a:r>
            <a:r>
              <a:rPr lang="tr-TR" sz="2400" b="1" u="sng" dirty="0" smtClean="0"/>
              <a:t> </a:t>
            </a:r>
            <a:r>
              <a:rPr lang="tr-TR" sz="2400" dirty="0" smtClean="0"/>
              <a:t>İnsan Kaynakları Genel Müdürlüğü ilgili daire başkanlığı,  taşra  teşkilatında İl Milli Eğitim Müdürlüklerindeki İnsan Kaynakları biriminden sorumlu Milli Eğitim Müdür Yardımcısı veya Şube Müdürleri, </a:t>
            </a:r>
            <a:r>
              <a:rPr lang="tr-TR" sz="2400" b="1" u="sng" dirty="0" smtClean="0">
                <a:solidFill>
                  <a:srgbClr val="FF0000"/>
                </a:solidFill>
              </a:rPr>
              <a:t>okul ve kurumlarda ise, Müdür başyardımcısı veya müdür yardımcıları tarafından yürütülür. </a:t>
            </a:r>
            <a:endParaRPr lang="tr-TR" sz="2400" b="1" u="sng" dirty="0">
              <a:solidFill>
                <a:srgbClr val="FF0000"/>
              </a:solidFill>
            </a:endParaRPr>
          </a:p>
        </p:txBody>
      </p:sp>
      <p:sp>
        <p:nvSpPr>
          <p:cNvPr id="8" name="Title 1"/>
          <p:cNvSpPr>
            <a:spLocks noGrp="1"/>
          </p:cNvSpPr>
          <p:nvPr>
            <p:ph type="title"/>
          </p:nvPr>
        </p:nvSpPr>
        <p:spPr>
          <a:xfrm>
            <a:off x="1000100" y="0"/>
            <a:ext cx="8143900" cy="900074"/>
          </a:xfrm>
        </p:spPr>
        <p:txBody>
          <a:bodyPr/>
          <a:lstStyle/>
          <a:p>
            <a:pPr lvl="0" algn="l">
              <a:defRPr/>
            </a:pPr>
            <a:r>
              <a:rPr lang="tr-TR" sz="3600" b="1" dirty="0" smtClean="0">
                <a:solidFill>
                  <a:schemeClr val="bg1"/>
                </a:solidFill>
                <a:ea typeface="Times New Roman"/>
              </a:rPr>
              <a:t>İŞ SAĞLIĞI VE İŞ GÜVENLİĞİ KURULU</a:t>
            </a:r>
            <a:endParaRPr lang="tr-TR" sz="3600" dirty="0" smtClean="0">
              <a:solidFill>
                <a:schemeClr val="bg1"/>
              </a:solidFill>
              <a:ea typeface="Times New Roman"/>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2554</TotalTime>
  <Words>1748</Words>
  <Application>Microsoft Office PowerPoint</Application>
  <PresentationFormat>Ekran Gösterisi (4:3)</PresentationFormat>
  <Paragraphs>248</Paragraphs>
  <Slides>33</Slides>
  <Notes>1</Notes>
  <HiddenSlides>0</HiddenSlides>
  <MMClips>0</MMClips>
  <ScaleCrop>false</ScaleCrop>
  <HeadingPairs>
    <vt:vector size="4" baseType="variant">
      <vt:variant>
        <vt:lpstr>Tema</vt:lpstr>
      </vt:variant>
      <vt:variant>
        <vt:i4>1</vt:i4>
      </vt:variant>
      <vt:variant>
        <vt:lpstr>Slayt Başlıkları</vt:lpstr>
      </vt:variant>
      <vt:variant>
        <vt:i4>33</vt:i4>
      </vt:variant>
    </vt:vector>
  </HeadingPairs>
  <TitlesOfParts>
    <vt:vector size="34" baseType="lpstr">
      <vt:lpstr>Ofis Teması</vt:lpstr>
      <vt:lpstr>MUĞLA İL MİLLİ EĞİTİM MÜDÜRLÜĞÜ </vt:lpstr>
      <vt:lpstr>Slayt 2</vt:lpstr>
      <vt:lpstr>Slayt 3</vt:lpstr>
      <vt:lpstr>Slayt 4</vt:lpstr>
      <vt:lpstr>İŞ SAĞLIĞI VE İŞ GÜVENLİĞİ KURULU</vt:lpstr>
      <vt:lpstr>İŞ SAĞLIĞI VE İŞ GÜVENLİĞİ KURULU</vt:lpstr>
      <vt:lpstr>28532 Sayı ve 18 Ocak 2013 Tarihli  İş Sağlığı ve Güvenliği Kurulları Hakkında Yönetmelik </vt:lpstr>
      <vt:lpstr>İŞ SAĞLIĞI VE İŞ GÜVENLİĞİ KURULU</vt:lpstr>
      <vt:lpstr>İŞ SAĞLIĞI VE İŞ GÜVENLİĞİ KURULU</vt:lpstr>
      <vt:lpstr>İŞ SAĞLIĞI VE İŞ GÜVENLİĞİ KURULU</vt:lpstr>
      <vt:lpstr>ÇALIŞAN TEMSİLCİSİ</vt:lpstr>
      <vt:lpstr>ÇALIŞAN TEMSİLCİSİ</vt:lpstr>
      <vt:lpstr>Slayt 13</vt:lpstr>
      <vt:lpstr>İŞ SAĞLIĞI VE İŞ GÜVENLİĞİ KURULU</vt:lpstr>
      <vt:lpstr>Slayt 15</vt:lpstr>
      <vt:lpstr>İŞ SAĞLIĞI VE İŞ GÜVENLİĞİ KURULU</vt:lpstr>
      <vt:lpstr>İŞ SAĞLIĞI VE İŞ GÜVENLİĞİ KURULU</vt:lpstr>
      <vt:lpstr>İSG Kurulunun İşleyişi</vt:lpstr>
      <vt:lpstr>7. Madde; İSG Kurul Üyelerine Eğitim Verilecek</vt:lpstr>
      <vt:lpstr>8. Madde: İSG Kurulunun Görevleri  (1)</vt:lpstr>
      <vt:lpstr>8. Madde: İSG Kurulunun Görevleri  (2)</vt:lpstr>
      <vt:lpstr>9. Madde: Çalışma Usulleri</vt:lpstr>
      <vt:lpstr>9. Madde: Çalışma Usulleri</vt:lpstr>
      <vt:lpstr>Slayt 24</vt:lpstr>
      <vt:lpstr>Slayt 25</vt:lpstr>
      <vt:lpstr>Risk Değerlendirmesi Ekibi</vt:lpstr>
      <vt:lpstr>Slayt 27</vt:lpstr>
      <vt:lpstr>Slayt 28</vt:lpstr>
      <vt:lpstr>Slayt 29</vt:lpstr>
      <vt:lpstr>Slayt 30</vt:lpstr>
      <vt:lpstr>Slayt 31</vt:lpstr>
      <vt:lpstr>Slayt 32</vt:lpstr>
      <vt:lpstr>Slayt 33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Bahar TUNCER</dc:creator>
  <cp:lastModifiedBy>CASPER</cp:lastModifiedBy>
  <cp:revision>276</cp:revision>
  <cp:lastPrinted>2012-02-17T06:41:46Z</cp:lastPrinted>
  <dcterms:created xsi:type="dcterms:W3CDTF">2011-10-11T08:25:07Z</dcterms:created>
  <dcterms:modified xsi:type="dcterms:W3CDTF">2016-03-17T08:12:38Z</dcterms:modified>
</cp:coreProperties>
</file>